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337" r:id="rId3"/>
    <p:sldId id="322" r:id="rId4"/>
    <p:sldId id="295" r:id="rId5"/>
    <p:sldId id="338" r:id="rId6"/>
    <p:sldId id="339" r:id="rId7"/>
    <p:sldId id="340" r:id="rId8"/>
    <p:sldId id="335" r:id="rId9"/>
    <p:sldId id="341" r:id="rId10"/>
    <p:sldId id="29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us Welzel" initials="JW" lastIdx="1" clrIdx="0">
    <p:extLst>
      <p:ext uri="{19B8F6BF-5375-455C-9EA6-DF929625EA0E}">
        <p15:presenceInfo xmlns:p15="http://schemas.microsoft.com/office/powerpoint/2012/main" userId="41d0fa2d2f24d2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C7B"/>
    <a:srgbClr val="7F7F7F"/>
    <a:srgbClr val="0070C0"/>
    <a:srgbClr val="00B050"/>
    <a:srgbClr val="455C81"/>
    <a:srgbClr val="AC6C82"/>
    <a:srgbClr val="36CFED"/>
    <a:srgbClr val="FFFFFF"/>
    <a:srgbClr val="4BAEFF"/>
    <a:srgbClr val="003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77261" autoAdjust="0"/>
  </p:normalViewPr>
  <p:slideViewPr>
    <p:cSldViewPr snapToGrid="0">
      <p:cViewPr varScale="1">
        <p:scale>
          <a:sx n="114" d="100"/>
          <a:sy n="114" d="100"/>
        </p:scale>
        <p:origin x="6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E674B-EABE-4B0B-9DD2-C57562C8675A}" type="datetimeFigureOut">
              <a:rPr lang="en-GB" smtClean="0"/>
              <a:t>14/04/2021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9C9D4-7164-4F83-AB02-13E79841D3B6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16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30F29-212B-4E47-8A3D-FACF50BE8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25A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EB3482-862E-4F06-B4CA-D2587B9E9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25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898FC9-0696-4423-BE99-E74DC4B50006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24C5B0-075E-4F6B-8D9B-8AA9831C4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7" y="5968564"/>
            <a:ext cx="2971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626EA6-8094-4227-B5E8-9526423DDA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1" y="131300"/>
            <a:ext cx="2318253" cy="7753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70B72B-E0E8-4BB3-84F8-D49F43F04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7" y="146486"/>
            <a:ext cx="1998862" cy="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F64299-9962-4D23-A951-7090B46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82416F-8754-46CB-9A1D-C4D9D2DD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3938C-4DF7-4374-AC8A-F2AE7923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2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AC890-51AD-49BF-8BF2-CF274FB2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DA0E-537C-44C0-991D-7DB159D2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EFED58-7BAF-4633-ADE9-23391610B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E2545B-0444-43ED-AF44-1683BF84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571607-AD5A-41E8-BAB9-FB6B970A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66D1A-87E4-41B3-AD9B-C7CA19B5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16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9C07F-CD6B-427A-8E2E-D5DBA986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0A58D2-191E-4707-BAB2-75969871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69A87D-06F8-471A-9468-E80351377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486EFE-73DD-4E98-83CD-63ADF71B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D9500-50E1-4689-AB18-5376A7A1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6DEDBE-52F9-4DF1-A4A9-6A165F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455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85DEC-BF4F-4A83-8FF2-231BE06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42248-0C09-4FDA-BAC5-83DD8559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884C82-679A-4B28-89AF-152AD3A0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D89B3-4EA3-44FB-8DFF-2F6C8B90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DD97E-C030-40C5-BA58-15D71467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193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523CD4-5899-4B7A-8F7D-746F351B7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B54C7-374B-41FD-A52E-1C03567DA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4A04BC-2447-4690-B0C8-AE99120A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9DE5B-3E89-47A0-BB97-8EE16D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C1EA71-C1F3-4CC2-BC45-11CBD1B0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458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338" y="164231"/>
            <a:ext cx="8366234" cy="776883"/>
          </a:xfrm>
          <a:ln>
            <a:noFill/>
          </a:ln>
        </p:spPr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179"/>
            <a:ext cx="10515600" cy="4978784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759869" y="6375522"/>
            <a:ext cx="2283069" cy="482478"/>
          </a:xfrm>
        </p:spPr>
        <p:txBody>
          <a:bodyPr>
            <a:normAutofit/>
          </a:bodyPr>
          <a:lstStyle>
            <a:lvl1pPr marL="0" indent="0" algn="r">
              <a:buNone/>
              <a:defRPr sz="160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>
              <a:defRPr sz="3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2pPr>
            <a:lvl3pPr>
              <a:defRPr sz="2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3pPr>
            <a:lvl4pPr>
              <a:def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4pPr>
            <a:lvl5pPr>
              <a:defRPr sz="24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164699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40525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6324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355297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B7A29-5808-4A32-AA02-009DDD45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1D11B-E1ED-4C7D-B367-8C271F92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D5ACCD-CEB0-4622-91C1-7C471B5D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FBF5AA-7CF9-42CB-9152-78804CE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EDC17-9273-4D35-8C3C-2FE4EDBA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91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DBDF3-20A2-4267-AAB6-302DA926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E896E-2165-425C-9257-57BD240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E08837-75CF-4C2F-91EB-3F8F050B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56377-DD97-412F-9D95-D7C3AE93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9482A7-8F8A-4D3F-B01B-1F09EF4E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163D8-DA2D-4170-97D5-C62A71C9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77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806C6-A661-43FA-A240-9C3F61C0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33BFDE-2E5B-4D1C-A7D6-11328895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2D95A1-C1D0-4E26-B988-5380EAC4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C72E24-E738-4873-ADBD-6CBC28BF3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BACEFA-4B9E-4B2B-A2A0-B8074146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43E117-F07D-4EDE-9D7E-AB34461F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5760A-AF36-4BE3-986A-D389DB82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FB79710-2AEA-4DE6-AB99-16A82D41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50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D4CA1-4CF8-4C91-96F5-78CC859B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D7CED-FB33-49E7-BC5F-8BE2F3E6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89FF8E-9962-4870-BC96-9A56842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461130-232F-49AC-96D9-73AD0630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22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1ABB3F-8FFF-46F4-BDB1-D321D0F8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EEE29-7400-43DA-9C1C-C1EDE4C34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566E-C450-4947-8B6A-0FAA52FDA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F4A58-0E9D-46ED-BC23-C25DAF0D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8F66-B138-495F-9A7B-7011E3CCC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6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  <p:sldLayoutId id="2147483682" r:id="rId4"/>
    <p:sldLayoutId id="214748368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0797-4638-4FA2-83CD-53C6F622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504949"/>
            <a:ext cx="10515600" cy="2005013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Intention tremor</a:t>
            </a:r>
            <a:br>
              <a:rPr lang="en-US" sz="4800" dirty="0"/>
            </a:br>
            <a:r>
              <a:rPr lang="en-US" sz="2800" dirty="0">
                <a:latin typeface="Lora" panose="02000503000000020004" pitchFamily="2" charset="0"/>
              </a:rPr>
              <a:t>| preliminary results</a:t>
            </a:r>
            <a:endParaRPr lang="en-GB" sz="4800" dirty="0">
              <a:latin typeface="Lora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FFEB67-3889-447D-81FC-5E6D8343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3886559"/>
            <a:ext cx="9144000" cy="1903412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Julius Welzel</a:t>
            </a:r>
          </a:p>
          <a:p>
            <a:pPr algn="l"/>
            <a:r>
              <a:rPr lang="en-GB" sz="1800" i="1" dirty="0"/>
              <a:t>Kiel, 30. </a:t>
            </a:r>
            <a:r>
              <a:rPr lang="en-GB" sz="1800" i="1" dirty="0" err="1"/>
              <a:t>Oktober</a:t>
            </a:r>
            <a:r>
              <a:rPr lang="en-GB" sz="1800" i="1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59068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03E7C-DECD-4E7C-AD09-D5D4B8783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956" y="2044700"/>
            <a:ext cx="5894703" cy="2387600"/>
          </a:xfrm>
        </p:spPr>
        <p:txBody>
          <a:bodyPr>
            <a:normAutofit/>
          </a:bodyPr>
          <a:lstStyle/>
          <a:p>
            <a:pPr algn="l"/>
            <a:r>
              <a:rPr lang="en-GB" sz="4400" dirty="0" err="1"/>
              <a:t>Vielen</a:t>
            </a:r>
            <a:r>
              <a:rPr lang="en-GB" sz="4400" dirty="0"/>
              <a:t> Dank </a:t>
            </a:r>
            <a:r>
              <a:rPr lang="en-GB" sz="4400" dirty="0" err="1"/>
              <a:t>für</a:t>
            </a:r>
            <a:r>
              <a:rPr lang="en-GB" sz="4400" dirty="0"/>
              <a:t> die </a:t>
            </a:r>
            <a:r>
              <a:rPr lang="en-GB" sz="4400" dirty="0" err="1"/>
              <a:t>Aufmerksamkeit</a:t>
            </a:r>
            <a:endParaRPr lang="en-GB" sz="4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A0F6B-DF6E-45E7-BA98-6DE4FF9E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97" y="1689832"/>
            <a:ext cx="4554601" cy="4434743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2261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1F3E0-0DAD-4497-8DBA-06D26D77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design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BD7691-8782-4767-AEC1-7F6F4A67077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1BB099B-55F8-4EF0-84C5-D6DA26438B7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4361C32-BD3A-4B30-9C0E-51B9E84C0171}"/>
              </a:ext>
            </a:extLst>
          </p:cNvPr>
          <p:cNvSpPr/>
          <p:nvPr/>
        </p:nvSpPr>
        <p:spPr>
          <a:xfrm>
            <a:off x="946558" y="3000753"/>
            <a:ext cx="1197331" cy="606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Training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C910DAE-B50A-4B82-8185-4F1CCD95067A}"/>
              </a:ext>
            </a:extLst>
          </p:cNvPr>
          <p:cNvSpPr/>
          <p:nvPr/>
        </p:nvSpPr>
        <p:spPr>
          <a:xfrm>
            <a:off x="946558" y="3766656"/>
            <a:ext cx="1197331" cy="12164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15 trials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av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BF220C-699F-4E6D-A6B6-B2B454710C7C}"/>
              </a:ext>
            </a:extLst>
          </p:cNvPr>
          <p:cNvSpPr/>
          <p:nvPr/>
        </p:nvSpPr>
        <p:spPr>
          <a:xfrm>
            <a:off x="2664081" y="3000753"/>
            <a:ext cx="1197331" cy="606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ECA6D1-CE9F-4ABC-BA66-A2EDFA0B008B}"/>
              </a:ext>
            </a:extLst>
          </p:cNvPr>
          <p:cNvSpPr/>
          <p:nvPr/>
        </p:nvSpPr>
        <p:spPr>
          <a:xfrm>
            <a:off x="2664081" y="3766656"/>
            <a:ext cx="1197331" cy="12164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26113E-B00D-442A-BEA5-234E64F43D6C}"/>
              </a:ext>
            </a:extLst>
          </p:cNvPr>
          <p:cNvSpPr/>
          <p:nvPr/>
        </p:nvSpPr>
        <p:spPr>
          <a:xfrm>
            <a:off x="3924724" y="3000753"/>
            <a:ext cx="1197331" cy="606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Loud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841FD0-2B2E-44FF-88B5-E9B277CFFE79}"/>
              </a:ext>
            </a:extLst>
          </p:cNvPr>
          <p:cNvSpPr/>
          <p:nvPr/>
        </p:nvSpPr>
        <p:spPr>
          <a:xfrm>
            <a:off x="3924724" y="3766656"/>
            <a:ext cx="1197331" cy="121640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8794C05-0F9B-42A1-8ED1-4F455DE2D4B4}"/>
              </a:ext>
            </a:extLst>
          </p:cNvPr>
          <p:cNvSpPr/>
          <p:nvPr/>
        </p:nvSpPr>
        <p:spPr>
          <a:xfrm>
            <a:off x="5642247" y="3000753"/>
            <a:ext cx="1197331" cy="606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Passive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984CFF-BEB5-4BF5-8127-3322F00E7F65}"/>
              </a:ext>
            </a:extLst>
          </p:cNvPr>
          <p:cNvSpPr/>
          <p:nvPr/>
        </p:nvSpPr>
        <p:spPr>
          <a:xfrm>
            <a:off x="5642247" y="3766656"/>
            <a:ext cx="1197331" cy="121640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 replay block 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A842833-8FC3-46E7-9D9A-6E7DBF40F192}"/>
              </a:ext>
            </a:extLst>
          </p:cNvPr>
          <p:cNvSpPr/>
          <p:nvPr/>
        </p:nvSpPr>
        <p:spPr>
          <a:xfrm>
            <a:off x="9077293" y="3000751"/>
            <a:ext cx="1197331" cy="6065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3365673-08F7-450A-808F-C71AE75C0F07}"/>
              </a:ext>
            </a:extLst>
          </p:cNvPr>
          <p:cNvSpPr/>
          <p:nvPr/>
        </p:nvSpPr>
        <p:spPr>
          <a:xfrm>
            <a:off x="9077293" y="3766654"/>
            <a:ext cx="1197331" cy="1216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9A33CD2-637D-42D8-A8D7-5869A3A132AE}"/>
              </a:ext>
            </a:extLst>
          </p:cNvPr>
          <p:cNvSpPr/>
          <p:nvPr/>
        </p:nvSpPr>
        <p:spPr>
          <a:xfrm>
            <a:off x="10337936" y="3000751"/>
            <a:ext cx="1197331" cy="6065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Active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5FA8E38-D490-46E0-90C9-09018AE4E665}"/>
              </a:ext>
            </a:extLst>
          </p:cNvPr>
          <p:cNvSpPr/>
          <p:nvPr/>
        </p:nvSpPr>
        <p:spPr>
          <a:xfrm>
            <a:off x="10337936" y="3766654"/>
            <a:ext cx="1197331" cy="121640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455C7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39 trials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556B14-39C2-4427-A16C-2655A9DEA1BB}"/>
              </a:ext>
            </a:extLst>
          </p:cNvPr>
          <p:cNvSpPr/>
          <p:nvPr/>
        </p:nvSpPr>
        <p:spPr>
          <a:xfrm>
            <a:off x="7359770" y="3000751"/>
            <a:ext cx="1197331" cy="606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Training</a:t>
            </a:r>
          </a:p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Fly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52302D4-EA21-4B27-866E-01B1855C8250}"/>
              </a:ext>
            </a:extLst>
          </p:cNvPr>
          <p:cNvSpPr/>
          <p:nvPr/>
        </p:nvSpPr>
        <p:spPr>
          <a:xfrm>
            <a:off x="7359770" y="3766654"/>
            <a:ext cx="1197331" cy="121640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trials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av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4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4F596-E6A5-4A33-8C69-8C40016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10D5AE-8E01-40E4-8247-757A1A45F5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178676" y="5811838"/>
            <a:ext cx="838200" cy="365125"/>
          </a:xfrm>
        </p:spPr>
        <p:txBody>
          <a:bodyPr/>
          <a:lstStyle/>
          <a:p>
            <a:fld id="{B83948FF-1141-44E2-B6DA-54CB4D7D54B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7AA53D8-5E7E-46EE-99C8-7A3C3480DBE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6F5DBE-6CE2-48C8-93E8-73304FEE43A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9A5E209-ACB5-4638-9EB4-5A688BF43AA5}"/>
              </a:ext>
            </a:extLst>
          </p:cNvPr>
          <p:cNvSpPr/>
          <p:nvPr/>
        </p:nvSpPr>
        <p:spPr>
          <a:xfrm>
            <a:off x="1230888" y="3505907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</a:t>
            </a:r>
            <a:r>
              <a:rPr lang="de-DE" sz="28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only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EA208A-0EC7-4F51-90A6-30EBA0D2D89A}"/>
              </a:ext>
            </a:extLst>
          </p:cNvPr>
          <p:cNvSpPr/>
          <p:nvPr/>
        </p:nvSpPr>
        <p:spPr>
          <a:xfrm>
            <a:off x="3422604" y="2790537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4905BD-95F9-4359-9839-ED78459FBCFA}"/>
              </a:ext>
            </a:extLst>
          </p:cNvPr>
          <p:cNvSpPr/>
          <p:nvPr/>
        </p:nvSpPr>
        <p:spPr>
          <a:xfrm>
            <a:off x="5614320" y="2075168"/>
            <a:ext cx="3666776" cy="2671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+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A1B41D4-AC35-4585-92FB-0C8904F8F4ED}"/>
              </a:ext>
            </a:extLst>
          </p:cNvPr>
          <p:cNvGrpSpPr/>
          <p:nvPr/>
        </p:nvGrpSpPr>
        <p:grpSpPr>
          <a:xfrm>
            <a:off x="7806036" y="1359799"/>
            <a:ext cx="3666776" cy="2671056"/>
            <a:chOff x="7806036" y="1359799"/>
            <a:chExt cx="3666776" cy="2671056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E97010B-CCD9-46C5-BE5A-416CE00C1A97}"/>
                </a:ext>
              </a:extLst>
            </p:cNvPr>
            <p:cNvSpPr/>
            <p:nvPr/>
          </p:nvSpPr>
          <p:spPr>
            <a:xfrm>
              <a:off x="7806036" y="1359799"/>
              <a:ext cx="3666776" cy="26710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8AEB397-D3B6-4655-B881-51EA53606BAE}"/>
                </a:ext>
              </a:extLst>
            </p:cNvPr>
            <p:cNvSpPr/>
            <p:nvPr/>
          </p:nvSpPr>
          <p:spPr>
            <a:xfrm>
              <a:off x="9589758" y="1939710"/>
              <a:ext cx="141536" cy="1389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9B1823B-E7EE-4684-9F92-079DDB4E7269}"/>
                </a:ext>
              </a:extLst>
            </p:cNvPr>
            <p:cNvSpPr/>
            <p:nvPr/>
          </p:nvSpPr>
          <p:spPr>
            <a:xfrm>
              <a:off x="8200989" y="1939710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A367ABC-3175-45C8-BE68-D81790D48152}"/>
              </a:ext>
            </a:extLst>
          </p:cNvPr>
          <p:cNvCxnSpPr/>
          <p:nvPr/>
        </p:nvCxnSpPr>
        <p:spPr>
          <a:xfrm flipV="1">
            <a:off x="4862746" y="4307267"/>
            <a:ext cx="6676372" cy="21614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4B8C1796-B9B7-4118-A7C2-E43D18D4D595}"/>
              </a:ext>
            </a:extLst>
          </p:cNvPr>
          <p:cNvSpPr/>
          <p:nvPr/>
        </p:nvSpPr>
        <p:spPr>
          <a:xfrm>
            <a:off x="3898237" y="6161649"/>
            <a:ext cx="786290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2A4CB5C-D7C9-400E-AB65-7944BB0C223A}"/>
              </a:ext>
            </a:extLst>
          </p:cNvPr>
          <p:cNvSpPr/>
          <p:nvPr/>
        </p:nvSpPr>
        <p:spPr>
          <a:xfrm>
            <a:off x="5818730" y="5441165"/>
            <a:ext cx="1065545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1.5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5E3564E-DC9D-4408-856D-FBB89C3F775D}"/>
              </a:ext>
            </a:extLst>
          </p:cNvPr>
          <p:cNvSpPr/>
          <p:nvPr/>
        </p:nvSpPr>
        <p:spPr>
          <a:xfrm>
            <a:off x="7739225" y="4720681"/>
            <a:ext cx="1640378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1.0 – 1.5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6771F4-70E5-4AE5-BB1C-5FAA85C9E86B}"/>
              </a:ext>
            </a:extLst>
          </p:cNvPr>
          <p:cNvSpPr/>
          <p:nvPr/>
        </p:nvSpPr>
        <p:spPr>
          <a:xfrm>
            <a:off x="10513807" y="4000197"/>
            <a:ext cx="786290" cy="51074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8 sec</a:t>
            </a:r>
            <a:endParaRPr lang="en-US" sz="1600" dirty="0">
              <a:solidFill>
                <a:schemeClr val="tx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1" name="Grafik 20" descr="Ohr">
            <a:extLst>
              <a:ext uri="{FF2B5EF4-FFF2-40B4-BE49-F238E27FC236}">
                <a16:creationId xmlns:a16="http://schemas.microsoft.com/office/drawing/2014/main" id="{6D9EB89E-4D42-424D-90AA-768C265E7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440" y="998563"/>
            <a:ext cx="1007439" cy="1007439"/>
          </a:xfrm>
          <a:prstGeom prst="rect">
            <a:avLst/>
          </a:prstGeom>
        </p:spPr>
      </p:pic>
      <p:pic>
        <p:nvPicPr>
          <p:cNvPr id="22" name="Grafik 21" descr="Augen">
            <a:extLst>
              <a:ext uri="{FF2B5EF4-FFF2-40B4-BE49-F238E27FC236}">
                <a16:creationId xmlns:a16="http://schemas.microsoft.com/office/drawing/2014/main" id="{FA61546C-B61B-490E-AD9B-867717C222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407" y="1001767"/>
            <a:ext cx="1007439" cy="1007439"/>
          </a:xfrm>
          <a:prstGeom prst="rect">
            <a:avLst/>
          </a:prstGeom>
        </p:spPr>
      </p:pic>
      <p:pic>
        <p:nvPicPr>
          <p:cNvPr id="23" name="Grafik 22" descr="Ohr">
            <a:extLst>
              <a:ext uri="{FF2B5EF4-FFF2-40B4-BE49-F238E27FC236}">
                <a16:creationId xmlns:a16="http://schemas.microsoft.com/office/drawing/2014/main" id="{C7257EC7-B618-4378-8FE1-C40DE68E4C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9146" y="1359799"/>
            <a:ext cx="681560" cy="681560"/>
          </a:xfrm>
          <a:prstGeom prst="rect">
            <a:avLst/>
          </a:prstGeom>
        </p:spPr>
      </p:pic>
      <p:pic>
        <p:nvPicPr>
          <p:cNvPr id="24" name="Grafik 23" descr="Augen">
            <a:extLst>
              <a:ext uri="{FF2B5EF4-FFF2-40B4-BE49-F238E27FC236}">
                <a16:creationId xmlns:a16="http://schemas.microsoft.com/office/drawing/2014/main" id="{C997AA99-B0C5-41CB-85C4-7171A96425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6363" y="1019019"/>
            <a:ext cx="681560" cy="68156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4FB95DBC-5F12-4D52-999B-EDC51A4CC811}"/>
              </a:ext>
            </a:extLst>
          </p:cNvPr>
          <p:cNvSpPr txBox="1"/>
          <p:nvPr/>
        </p:nvSpPr>
        <p:spPr>
          <a:xfrm>
            <a:off x="181943" y="2041359"/>
            <a:ext cx="4016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 force (20, 25, 30%)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Scale (0.9-0.1)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6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Ohr">
            <a:extLst>
              <a:ext uri="{FF2B5EF4-FFF2-40B4-BE49-F238E27FC236}">
                <a16:creationId xmlns:a16="http://schemas.microsoft.com/office/drawing/2014/main" id="{DAEBA3F5-D7A8-4586-8B72-F1F580726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243" y="2606866"/>
            <a:ext cx="771845" cy="771845"/>
          </a:xfrm>
          <a:prstGeom prst="rect">
            <a:avLst/>
          </a:prstGeom>
        </p:spPr>
      </p:pic>
      <p:pic>
        <p:nvPicPr>
          <p:cNvPr id="5" name="Grafik 4" descr="Augen">
            <a:extLst>
              <a:ext uri="{FF2B5EF4-FFF2-40B4-BE49-F238E27FC236}">
                <a16:creationId xmlns:a16="http://schemas.microsoft.com/office/drawing/2014/main" id="{1A821287-223A-4C68-88BA-87D21C52DC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2299" y="2796592"/>
            <a:ext cx="771845" cy="771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A895A83-7AF5-4E61-B330-F6A32B8A9140}"/>
              </a:ext>
            </a:extLst>
          </p:cNvPr>
          <p:cNvSpPr/>
          <p:nvPr/>
        </p:nvSpPr>
        <p:spPr>
          <a:xfrm rot="16200000">
            <a:off x="3669896" y="5534854"/>
            <a:ext cx="522925" cy="8359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Force Sensor </a:t>
            </a:r>
            <a:r>
              <a:rPr lang="en-GB" sz="1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(Arduino)</a:t>
            </a:r>
            <a:endParaRPr lang="en-GB" sz="1200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AD094A-469E-4D29-AC63-0FA82A5D7B13}"/>
              </a:ext>
            </a:extLst>
          </p:cNvPr>
          <p:cNvSpPr/>
          <p:nvPr/>
        </p:nvSpPr>
        <p:spPr>
          <a:xfrm rot="16200000">
            <a:off x="10733325" y="5374696"/>
            <a:ext cx="522925" cy="11562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MatLab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201FF6C-8740-44A4-850D-EE0F4D7FA31C}"/>
              </a:ext>
            </a:extLst>
          </p:cNvPr>
          <p:cNvSpPr/>
          <p:nvPr/>
        </p:nvSpPr>
        <p:spPr>
          <a:xfrm rot="16200000">
            <a:off x="3166760" y="3056239"/>
            <a:ext cx="522925" cy="13912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PsychoPy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F8FDFFA-E836-42D4-AD9C-DAE33E629FC2}"/>
              </a:ext>
            </a:extLst>
          </p:cNvPr>
          <p:cNvSpPr/>
          <p:nvPr/>
        </p:nvSpPr>
        <p:spPr>
          <a:xfrm rot="16200000">
            <a:off x="989704" y="3070202"/>
            <a:ext cx="522925" cy="13912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PureData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1DA1B80-37EA-497C-A96C-D52B47546A90}"/>
              </a:ext>
            </a:extLst>
          </p:cNvPr>
          <p:cNvSpPr/>
          <p:nvPr/>
        </p:nvSpPr>
        <p:spPr>
          <a:xfrm rot="16200000">
            <a:off x="2104525" y="4353296"/>
            <a:ext cx="522925" cy="11562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Python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1E4A3B-45D5-4508-A547-891323C13C6A}"/>
              </a:ext>
            </a:extLst>
          </p:cNvPr>
          <p:cNvSpPr/>
          <p:nvPr/>
        </p:nvSpPr>
        <p:spPr>
          <a:xfrm rot="16200000">
            <a:off x="10042630" y="2472055"/>
            <a:ext cx="522925" cy="191388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LabRecorder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D78AB11-16B7-4284-97C1-90DFC8C2FBAA}"/>
              </a:ext>
            </a:extLst>
          </p:cNvPr>
          <p:cNvSpPr/>
          <p:nvPr/>
        </p:nvSpPr>
        <p:spPr>
          <a:xfrm rot="16200000">
            <a:off x="3261001" y="1448453"/>
            <a:ext cx="522925" cy="13897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PupilLabs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A68691-BD06-425F-9D0D-A7FA7240F15B}"/>
              </a:ext>
            </a:extLst>
          </p:cNvPr>
          <p:cNvSpPr/>
          <p:nvPr/>
        </p:nvSpPr>
        <p:spPr>
          <a:xfrm rot="16200000">
            <a:off x="6176643" y="5393232"/>
            <a:ext cx="522925" cy="11562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EMG</a:t>
            </a:r>
          </a:p>
          <a:p>
            <a:pPr algn="ctr"/>
            <a:r>
              <a:rPr lang="en-GB" sz="105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(</a:t>
            </a:r>
            <a:r>
              <a:rPr lang="en-GB" sz="1050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DelSys</a:t>
            </a:r>
            <a:r>
              <a:rPr lang="en-GB" sz="105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90AA0D9-9A00-479D-99CF-40E047192A05}"/>
              </a:ext>
            </a:extLst>
          </p:cNvPr>
          <p:cNvSpPr/>
          <p:nvPr/>
        </p:nvSpPr>
        <p:spPr>
          <a:xfrm rot="16200000">
            <a:off x="3377763" y="862503"/>
            <a:ext cx="522925" cy="115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EEG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D2A46D9-5A39-44CB-B05A-D43A286B7CAA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0800000">
            <a:off x="2365988" y="5192884"/>
            <a:ext cx="1147402" cy="759938"/>
          </a:xfrm>
          <a:prstGeom prst="bentConnector2">
            <a:avLst/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140C7C7D-1E07-4F31-B2CC-1BC066D2165B}"/>
              </a:ext>
            </a:extLst>
          </p:cNvPr>
          <p:cNvCxnSpPr>
            <a:cxnSpLocks/>
            <a:stCxn id="10" idx="0"/>
            <a:endCxn id="9" idx="1"/>
          </p:cNvCxnSpPr>
          <p:nvPr/>
        </p:nvCxnSpPr>
        <p:spPr>
          <a:xfrm rot="10800000">
            <a:off x="1251168" y="4027311"/>
            <a:ext cx="536695" cy="904111"/>
          </a:xfrm>
          <a:prstGeom prst="bentConnector2">
            <a:avLst/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2C1912B7-C4B0-42C6-836D-15427251BF23}"/>
              </a:ext>
            </a:extLst>
          </p:cNvPr>
          <p:cNvCxnSpPr>
            <a:cxnSpLocks/>
            <a:stCxn id="10" idx="2"/>
            <a:endCxn id="8" idx="1"/>
          </p:cNvCxnSpPr>
          <p:nvPr/>
        </p:nvCxnSpPr>
        <p:spPr>
          <a:xfrm flipV="1">
            <a:off x="2944113" y="4013347"/>
            <a:ext cx="484110" cy="918074"/>
          </a:xfrm>
          <a:prstGeom prst="bentConnector2">
            <a:avLst/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5216AD85-337E-479E-AA4A-C373B6E49F50}"/>
              </a:ext>
            </a:extLst>
          </p:cNvPr>
          <p:cNvCxnSpPr>
            <a:cxnSpLocks/>
            <a:stCxn id="13" idx="1"/>
            <a:endCxn id="7" idx="1"/>
          </p:cNvCxnSpPr>
          <p:nvPr/>
        </p:nvCxnSpPr>
        <p:spPr>
          <a:xfrm rot="5400000" flipH="1" flipV="1">
            <a:off x="8707179" y="3945211"/>
            <a:ext cx="18536" cy="4556682"/>
          </a:xfrm>
          <a:prstGeom prst="bentConnector3">
            <a:avLst>
              <a:gd name="adj1" fmla="val -1764938"/>
            </a:avLst>
          </a:prstGeom>
          <a:ln w="381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930A7A79-ED2B-4FF5-967C-7636CDCADCDD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rot="16200000" flipV="1">
            <a:off x="9648993" y="4345563"/>
            <a:ext cx="2000897" cy="6906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800C0A5C-BF5C-452C-90EC-FE52D6ACE660}"/>
              </a:ext>
            </a:extLst>
          </p:cNvPr>
          <p:cNvSpPr/>
          <p:nvPr/>
        </p:nvSpPr>
        <p:spPr>
          <a:xfrm rot="16200000">
            <a:off x="5532950" y="1186395"/>
            <a:ext cx="522925" cy="19138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PupilCapture</a:t>
            </a:r>
            <a:endParaRPr lang="en-GB" sz="1867" b="1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EEEEE854-AE2E-4E81-AAE1-39C07F9E0D61}"/>
              </a:ext>
            </a:extLst>
          </p:cNvPr>
          <p:cNvSpPr/>
          <p:nvPr/>
        </p:nvSpPr>
        <p:spPr>
          <a:xfrm rot="16200000">
            <a:off x="5532950" y="483683"/>
            <a:ext cx="522925" cy="19138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67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actiChamp</a:t>
            </a:r>
            <a:r>
              <a:rPr lang="en-GB" sz="1867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LSL</a:t>
            </a:r>
          </a:p>
        </p:txBody>
      </p: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12FF7777-38EC-4990-A927-622CBD202C4D}"/>
              </a:ext>
            </a:extLst>
          </p:cNvPr>
          <p:cNvCxnSpPr>
            <a:cxnSpLocks/>
            <a:stCxn id="52" idx="2"/>
            <a:endCxn id="11" idx="3"/>
          </p:cNvCxnSpPr>
          <p:nvPr/>
        </p:nvCxnSpPr>
        <p:spPr>
          <a:xfrm>
            <a:off x="6751358" y="1440628"/>
            <a:ext cx="3552735" cy="1726909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A6E796DD-2189-450F-BEA2-CAA11EEF4B4C}"/>
              </a:ext>
            </a:extLst>
          </p:cNvPr>
          <p:cNvCxnSpPr>
            <a:cxnSpLocks/>
            <a:stCxn id="51" idx="2"/>
            <a:endCxn id="11" idx="3"/>
          </p:cNvCxnSpPr>
          <p:nvPr/>
        </p:nvCxnSpPr>
        <p:spPr>
          <a:xfrm>
            <a:off x="6751358" y="2143340"/>
            <a:ext cx="3552735" cy="1024197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7F3CFA8A-6403-40E8-B49C-604D7494B905}"/>
              </a:ext>
            </a:extLst>
          </p:cNvPr>
          <p:cNvCxnSpPr>
            <a:cxnSpLocks/>
            <a:stCxn id="12" idx="2"/>
            <a:endCxn id="51" idx="0"/>
          </p:cNvCxnSpPr>
          <p:nvPr/>
        </p:nvCxnSpPr>
        <p:spPr>
          <a:xfrm>
            <a:off x="4217351" y="2143340"/>
            <a:ext cx="620119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19880E86-4AD9-4317-8B65-652BF0C18A40}"/>
              </a:ext>
            </a:extLst>
          </p:cNvPr>
          <p:cNvCxnSpPr>
            <a:cxnSpLocks/>
            <a:stCxn id="14" idx="2"/>
            <a:endCxn id="52" idx="0"/>
          </p:cNvCxnSpPr>
          <p:nvPr/>
        </p:nvCxnSpPr>
        <p:spPr>
          <a:xfrm>
            <a:off x="4217351" y="1440628"/>
            <a:ext cx="620116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6CC3CB80-192C-4A6E-A561-C9536559D5BB}"/>
              </a:ext>
            </a:extLst>
          </p:cNvPr>
          <p:cNvSpPr/>
          <p:nvPr/>
        </p:nvSpPr>
        <p:spPr>
          <a:xfrm rot="16200000">
            <a:off x="5532952" y="1186395"/>
            <a:ext cx="522925" cy="19138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600" b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PupilCapture</a:t>
            </a:r>
            <a:r>
              <a:rPr lang="en-GB" sz="16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LSL</a:t>
            </a:r>
          </a:p>
        </p:txBody>
      </p:sp>
      <p:pic>
        <p:nvPicPr>
          <p:cNvPr id="82" name="Grafik 81" descr="Hand">
            <a:extLst>
              <a:ext uri="{FF2B5EF4-FFF2-40B4-BE49-F238E27FC236}">
                <a16:creationId xmlns:a16="http://schemas.microsoft.com/office/drawing/2014/main" id="{B61E987F-BA1A-40BE-92B8-93ABBA27B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4013" y="5192884"/>
            <a:ext cx="1389773" cy="1389773"/>
          </a:xfrm>
          <a:prstGeom prst="rect">
            <a:avLst/>
          </a:prstGeom>
        </p:spPr>
      </p:pic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35E37D93-4438-4592-92FE-9D84B0DC248A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2944113" y="3428999"/>
            <a:ext cx="6403036" cy="1633510"/>
          </a:xfrm>
          <a:prstGeom prst="bentConnector3">
            <a:avLst>
              <a:gd name="adj1" fmla="val 23666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el 31">
            <a:extLst>
              <a:ext uri="{FF2B5EF4-FFF2-40B4-BE49-F238E27FC236}">
                <a16:creationId xmlns:a16="http://schemas.microsoft.com/office/drawing/2014/main" id="{C0EFF22D-EE86-4E61-AFB9-20B7F0D3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7" y="124603"/>
            <a:ext cx="8498968" cy="901442"/>
          </a:xfrm>
        </p:spPr>
        <p:txBody>
          <a:bodyPr>
            <a:normAutofit/>
          </a:bodyPr>
          <a:lstStyle/>
          <a:p>
            <a:r>
              <a:rPr lang="de-DE" dirty="0"/>
              <a:t>Experimental </a:t>
            </a:r>
            <a:r>
              <a:rPr lang="de-DE" dirty="0" err="1"/>
              <a:t>setup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BE158-528F-4800-B707-FE065B503C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29431B1-192D-495F-B9DB-EE458FAE7AB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rigno™ Quattro Sensor - Delsys">
            <a:extLst>
              <a:ext uri="{FF2B5EF4-FFF2-40B4-BE49-F238E27FC236}">
                <a16:creationId xmlns:a16="http://schemas.microsoft.com/office/drawing/2014/main" id="{89EC1602-ADD9-4410-9962-0E4F1FF9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713" y="3926345"/>
            <a:ext cx="2983886" cy="1826868"/>
          </a:xfrm>
          <a:prstGeom prst="rect">
            <a:avLst/>
          </a:prstGeom>
          <a:noFill/>
          <a:ln w="28575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1" grpId="0" animBg="1"/>
      <p:bldP spid="52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3AB93-0F00-4BFF-B149-0E63EAE5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6254827" cy="901442"/>
          </a:xfrm>
        </p:spPr>
        <p:txBody>
          <a:bodyPr>
            <a:normAutofit/>
          </a:bodyPr>
          <a:lstStyle/>
          <a:p>
            <a:r>
              <a:rPr lang="en-US" dirty="0"/>
              <a:t>Scale vs power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6E06BE7C-11CE-49EB-BC36-844B2B776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6467"/>
              </p:ext>
            </p:extLst>
          </p:nvPr>
        </p:nvGraphicFramePr>
        <p:xfrm>
          <a:off x="593945" y="3747020"/>
          <a:ext cx="11004110" cy="2986377"/>
        </p:xfrm>
        <a:graphic>
          <a:graphicData uri="http://schemas.openxmlformats.org/drawingml/2006/table">
            <a:tbl>
              <a:tblPr/>
              <a:tblGrid>
                <a:gridCol w="846470">
                  <a:extLst>
                    <a:ext uri="{9D8B030D-6E8A-4147-A177-3AD203B41FA5}">
                      <a16:colId xmlns:a16="http://schemas.microsoft.com/office/drawing/2014/main" val="3187795491"/>
                    </a:ext>
                  </a:extLst>
                </a:gridCol>
                <a:gridCol w="388490">
                  <a:extLst>
                    <a:ext uri="{9D8B030D-6E8A-4147-A177-3AD203B41FA5}">
                      <a16:colId xmlns:a16="http://schemas.microsoft.com/office/drawing/2014/main" val="2782532393"/>
                    </a:ext>
                  </a:extLst>
                </a:gridCol>
                <a:gridCol w="1304450">
                  <a:extLst>
                    <a:ext uri="{9D8B030D-6E8A-4147-A177-3AD203B41FA5}">
                      <a16:colId xmlns:a16="http://schemas.microsoft.com/office/drawing/2014/main" val="2261259356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246863372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1097312254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1174010992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912127181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467001836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962709792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025864635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881067877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2919225697"/>
                    </a:ext>
                  </a:extLst>
                </a:gridCol>
                <a:gridCol w="846470">
                  <a:extLst>
                    <a:ext uri="{9D8B030D-6E8A-4147-A177-3AD203B41FA5}">
                      <a16:colId xmlns:a16="http://schemas.microsoft.com/office/drawing/2014/main" val="3286664868"/>
                    </a:ext>
                  </a:extLst>
                </a:gridCol>
              </a:tblGrid>
              <a:tr h="263933">
                <a:tc gridSpan="13"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Coefficients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40077"/>
                  </a:ext>
                </a:extLst>
              </a:tr>
              <a:tr h="4579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Model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Unstandardized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 Error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Standardized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17582"/>
                  </a:ext>
                </a:extLst>
              </a:tr>
              <a:tr h="457977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Scaling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0.236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0.107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0.080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2.206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0.028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145414"/>
                  </a:ext>
                </a:extLst>
              </a:tr>
              <a:tr h="457977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RMSE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-0.004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0.003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-0.049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-1.337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0.182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660057"/>
                  </a:ext>
                </a:extLst>
              </a:tr>
              <a:tr h="65425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Pupilsize left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0.042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0.048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0.032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0.867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0.386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560686"/>
                  </a:ext>
                </a:extLst>
              </a:tr>
              <a:tr h="65425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Pupilsize right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-0.038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0.039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-0.036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-0.975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0.330 </a:t>
                      </a: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75343" marR="75343" marT="37672" marB="376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590880"/>
                  </a:ext>
                </a:extLst>
              </a:tr>
            </a:tbl>
          </a:graphicData>
        </a:graphic>
      </p:graphicFrame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B1F37E6B-ECAE-44B6-8037-00A3AFA48773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131250522"/>
              </p:ext>
            </p:extLst>
          </p:nvPr>
        </p:nvGraphicFramePr>
        <p:xfrm>
          <a:off x="1502228" y="1230239"/>
          <a:ext cx="9218651" cy="1880740"/>
        </p:xfrm>
        <a:graphic>
          <a:graphicData uri="http://schemas.openxmlformats.org/drawingml/2006/table">
            <a:tbl>
              <a:tblPr/>
              <a:tblGrid>
                <a:gridCol w="363894">
                  <a:extLst>
                    <a:ext uri="{9D8B030D-6E8A-4147-A177-3AD203B41FA5}">
                      <a16:colId xmlns:a16="http://schemas.microsoft.com/office/drawing/2014/main" val="2341443846"/>
                    </a:ext>
                  </a:extLst>
                </a:gridCol>
                <a:gridCol w="1054360">
                  <a:extLst>
                    <a:ext uri="{9D8B030D-6E8A-4147-A177-3AD203B41FA5}">
                      <a16:colId xmlns:a16="http://schemas.microsoft.com/office/drawing/2014/main" val="2449754728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203075738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4204899573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1598179012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125162876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2959446129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540321327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95515304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46101085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845430333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2096772279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3833294138"/>
                    </a:ext>
                  </a:extLst>
                </a:gridCol>
              </a:tblGrid>
              <a:tr h="272073">
                <a:tc gridSpan="13"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Regression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45145"/>
                  </a:ext>
                </a:extLst>
              </a:tr>
              <a:tr h="35854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Model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Sum of Squares </a:t>
                      </a:r>
                    </a:p>
                  </a:txBody>
                  <a:tcPr marL="9723" marR="9723" marT="4862" marB="4862" anchor="ctr"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df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Mean Square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23584"/>
                  </a:ext>
                </a:extLst>
              </a:tr>
              <a:tr h="533044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Regression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3.700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0.925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2.090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473577"/>
                  </a:ext>
                </a:extLst>
              </a:tr>
              <a:tr h="35854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Residual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330.630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747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0.443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026487"/>
                  </a:ext>
                </a:extLst>
              </a:tr>
              <a:tr h="35854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Total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334.330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751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9723" marR="9723" marT="4862" marB="4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141846"/>
                  </a:ext>
                </a:extLst>
              </a:tr>
            </a:tbl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5F38659-3CC4-4031-B80D-4B304491C7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814564" y="124603"/>
            <a:ext cx="3397558" cy="9014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2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68323-CF93-4B27-94BC-3B4E7328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D1AF10-B458-45D3-B505-56A237DFE5B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FD1C65-899E-4C58-AC6F-6727A4AB16A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61E2B-A715-4DD7-8F88-19E9DB55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9" y="1718782"/>
            <a:ext cx="5856514" cy="41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00C0F9EE-6E9A-46C3-94BC-9BF371F83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423254"/>
              </p:ext>
            </p:extLst>
          </p:nvPr>
        </p:nvGraphicFramePr>
        <p:xfrm>
          <a:off x="5612061" y="2977415"/>
          <a:ext cx="5856514" cy="3200016"/>
        </p:xfrm>
        <a:graphic>
          <a:graphicData uri="http://schemas.openxmlformats.org/drawingml/2006/table">
            <a:tbl>
              <a:tblPr/>
              <a:tblGrid>
                <a:gridCol w="1290734">
                  <a:extLst>
                    <a:ext uri="{9D8B030D-6E8A-4147-A177-3AD203B41FA5}">
                      <a16:colId xmlns:a16="http://schemas.microsoft.com/office/drawing/2014/main" val="3310003536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3826020228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2340009851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1307502066"/>
                    </a:ext>
                  </a:extLst>
                </a:gridCol>
                <a:gridCol w="1141445">
                  <a:extLst>
                    <a:ext uri="{9D8B030D-6E8A-4147-A177-3AD203B41FA5}">
                      <a16:colId xmlns:a16="http://schemas.microsoft.com/office/drawing/2014/main" val="1164133649"/>
                    </a:ext>
                  </a:extLst>
                </a:gridCol>
              </a:tblGrid>
              <a:tr h="199017">
                <a:tc gridSpan="5"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Correlations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8623745"/>
                  </a:ext>
                </a:extLst>
              </a:tr>
              <a:tr h="19901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Variable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RMSE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Power [4-12 Hz] 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849262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 RMSE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841393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p-value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850555"/>
                  </a:ext>
                </a:extLst>
              </a:tr>
              <a:tr h="62548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 Power </a:t>
                      </a:r>
                    </a:p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[4-12 Hz]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-0.045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69351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p-value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0.197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563732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3. Trial 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Pearson's r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-0.074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865834"/>
                  </a:ext>
                </a:extLst>
              </a:tr>
              <a:tr h="341171"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p-value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0.645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—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90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81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7195-903A-443E-9BC3-B24E7777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Pupil data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98D3D4E-3CEF-4575-BAED-F2DEE957B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073832"/>
              </p:ext>
            </p:extLst>
          </p:nvPr>
        </p:nvGraphicFramePr>
        <p:xfrm>
          <a:off x="1047362" y="1600200"/>
          <a:ext cx="10097276" cy="1828800"/>
        </p:xfrm>
        <a:graphic>
          <a:graphicData uri="http://schemas.openxmlformats.org/drawingml/2006/table">
            <a:tbl>
              <a:tblPr/>
              <a:tblGrid>
                <a:gridCol w="1442468">
                  <a:extLst>
                    <a:ext uri="{9D8B030D-6E8A-4147-A177-3AD203B41FA5}">
                      <a16:colId xmlns:a16="http://schemas.microsoft.com/office/drawing/2014/main" val="3974068268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1254737719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2891301618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3083978739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3348923753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3586988458"/>
                    </a:ext>
                  </a:extLst>
                </a:gridCol>
                <a:gridCol w="1442468">
                  <a:extLst>
                    <a:ext uri="{9D8B030D-6E8A-4147-A177-3AD203B41FA5}">
                      <a16:colId xmlns:a16="http://schemas.microsoft.com/office/drawing/2014/main" val="4011534232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36318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Model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Sum of Squares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df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Mean Square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887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Regression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5.068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1.689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6.632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&lt; .001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3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Residual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196.907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773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0.255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37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Total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201.975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776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500" dirty="0">
                        <a:effectLst/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525657"/>
                  </a:ext>
                </a:extLst>
              </a:tr>
            </a:tbl>
          </a:graphicData>
        </a:graphic>
      </p:graphicFrame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595F6F9B-8B10-47C1-9E2D-9160F1131E1A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108836242"/>
              </p:ext>
            </p:extLst>
          </p:nvPr>
        </p:nvGraphicFramePr>
        <p:xfrm>
          <a:off x="1862289" y="4432363"/>
          <a:ext cx="8467422" cy="1514862"/>
        </p:xfrm>
        <a:graphic>
          <a:graphicData uri="http://schemas.openxmlformats.org/drawingml/2006/table">
            <a:tbl>
              <a:tblPr/>
              <a:tblGrid>
                <a:gridCol w="1411237">
                  <a:extLst>
                    <a:ext uri="{9D8B030D-6E8A-4147-A177-3AD203B41FA5}">
                      <a16:colId xmlns:a16="http://schemas.microsoft.com/office/drawing/2014/main" val="1645647776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1746196506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1776333657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2492830395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2770579240"/>
                    </a:ext>
                  </a:extLst>
                </a:gridCol>
                <a:gridCol w="1411237">
                  <a:extLst>
                    <a:ext uri="{9D8B030D-6E8A-4147-A177-3AD203B41FA5}">
                      <a16:colId xmlns:a16="http://schemas.microsoft.com/office/drawing/2014/main" val="393528920"/>
                    </a:ext>
                  </a:extLst>
                </a:gridCol>
              </a:tblGrid>
              <a:tr h="31188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 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Unstandardized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 Error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Standardized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t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291448"/>
                  </a:ext>
                </a:extLst>
              </a:tr>
              <a:tr h="400993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Scaling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0.002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0.080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0.001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0.028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0.977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011350"/>
                  </a:ext>
                </a:extLst>
              </a:tr>
              <a:tr h="400993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RMSE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0.010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0.002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0.157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4.412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&lt; .001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15696"/>
                  </a:ext>
                </a:extLst>
              </a:tr>
              <a:tr h="400993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Power [4-12 Hz]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0.023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0.028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0.030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0.830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0.407 </a:t>
                      </a:r>
                    </a:p>
                  </a:txBody>
                  <a:tcPr marL="6945" marR="6945" marT="3473" marB="347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348386"/>
                  </a:ext>
                </a:extLst>
              </a:tr>
            </a:tbl>
          </a:graphicData>
        </a:graphic>
      </p:graphicFrame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6C3CF90-78F3-4F65-8B67-2D1051F3353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2B251BE-1056-4E6F-810C-68525CB5AAEA}"/>
              </a:ext>
            </a:extLst>
          </p:cNvPr>
          <p:cNvGrpSpPr/>
          <p:nvPr/>
        </p:nvGrpSpPr>
        <p:grpSpPr>
          <a:xfrm>
            <a:off x="4744087" y="1756958"/>
            <a:ext cx="1791652" cy="1254001"/>
            <a:chOff x="7806036" y="1359799"/>
            <a:chExt cx="3666776" cy="2671056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748A582-0C44-42DA-96C0-C236FE3E9AF2}"/>
                </a:ext>
              </a:extLst>
            </p:cNvPr>
            <p:cNvSpPr/>
            <p:nvPr/>
          </p:nvSpPr>
          <p:spPr>
            <a:xfrm>
              <a:off x="7806036" y="1359799"/>
              <a:ext cx="3666776" cy="2671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0CDAD91-FBAC-4D25-B51B-4B624C97100E}"/>
                </a:ext>
              </a:extLst>
            </p:cNvPr>
            <p:cNvSpPr/>
            <p:nvPr/>
          </p:nvSpPr>
          <p:spPr>
            <a:xfrm>
              <a:off x="9637725" y="1939710"/>
              <a:ext cx="36839" cy="1389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52FC8A31-918F-407B-9920-CBDAF72715D7}"/>
                </a:ext>
              </a:extLst>
            </p:cNvPr>
            <p:cNvSpPr/>
            <p:nvPr/>
          </p:nvSpPr>
          <p:spPr>
            <a:xfrm>
              <a:off x="7981805" y="1939710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9E7517B-416D-43F4-81B1-8BB65A410176}"/>
                </a:ext>
              </a:extLst>
            </p:cNvPr>
            <p:cNvSpPr/>
            <p:nvPr/>
          </p:nvSpPr>
          <p:spPr>
            <a:xfrm>
              <a:off x="9379292" y="1939707"/>
              <a:ext cx="141536" cy="13899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1129A05-C28A-4C71-BBF7-9D6204D3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angle</a:t>
            </a:r>
          </a:p>
        </p:txBody>
      </p:sp>
      <p:pic>
        <p:nvPicPr>
          <p:cNvPr id="8" name="Inhaltsplatzhalter 7" descr="Monitor mit einfarbiger Füllung">
            <a:extLst>
              <a:ext uri="{FF2B5EF4-FFF2-40B4-BE49-F238E27FC236}">
                <a16:creationId xmlns:a16="http://schemas.microsoft.com/office/drawing/2014/main" id="{C5FEB27A-6711-4702-8955-5C026C12F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874" b="12418"/>
          <a:stretch/>
        </p:blipFill>
        <p:spPr>
          <a:xfrm>
            <a:off x="1049138" y="1585518"/>
            <a:ext cx="2403249" cy="184348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BF04DF-C533-4D16-BB39-E4BAE8C1C9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5691" y="5246766"/>
            <a:ext cx="1130141" cy="11301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C804B8-0107-4970-886C-EF45AE0F3A7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CE55786-2498-4628-8B79-E6AC91A65E1E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2250762" y="3429000"/>
            <a:ext cx="1" cy="181776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6A79E43-DF32-48C9-80B6-686A7B360A20}"/>
              </a:ext>
            </a:extLst>
          </p:cNvPr>
          <p:cNvSpPr txBox="1"/>
          <p:nvPr/>
        </p:nvSpPr>
        <p:spPr>
          <a:xfrm>
            <a:off x="2270044" y="4226078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95 cm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910D45F-1FD2-49CF-9499-742B8C7B8D6A}"/>
              </a:ext>
            </a:extLst>
          </p:cNvPr>
          <p:cNvCxnSpPr>
            <a:cxnSpLocks/>
          </p:cNvCxnSpPr>
          <p:nvPr/>
        </p:nvCxnSpPr>
        <p:spPr>
          <a:xfrm flipH="1">
            <a:off x="1416659" y="1862355"/>
            <a:ext cx="1620671" cy="104862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9CC84B6-AB1E-4662-BA8C-03208F8F9425}"/>
              </a:ext>
            </a:extLst>
          </p:cNvPr>
          <p:cNvSpPr txBox="1"/>
          <p:nvPr/>
        </p:nvSpPr>
        <p:spPr>
          <a:xfrm>
            <a:off x="2107380" y="2472729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 cm</a:t>
            </a:r>
          </a:p>
        </p:txBody>
      </p:sp>
      <p:pic>
        <p:nvPicPr>
          <p:cNvPr id="21" name="Inhaltsplatzhalter 11">
            <a:extLst>
              <a:ext uri="{FF2B5EF4-FFF2-40B4-BE49-F238E27FC236}">
                <a16:creationId xmlns:a16="http://schemas.microsoft.com/office/drawing/2014/main" id="{9F47E977-EC84-43A3-983B-8602FC55D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4843" y="5234649"/>
            <a:ext cx="1130141" cy="113014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4F1EDF4-65D1-4342-9897-F0D2F66DB758}"/>
              </a:ext>
            </a:extLst>
          </p:cNvPr>
          <p:cNvSpPr txBox="1"/>
          <p:nvPr/>
        </p:nvSpPr>
        <p:spPr>
          <a:xfrm>
            <a:off x="5576270" y="4226078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~1.8°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44F6325-1A32-42C6-B5BD-B9CC2FBFA86A}"/>
              </a:ext>
            </a:extLst>
          </p:cNvPr>
          <p:cNvSpPr txBox="1"/>
          <p:nvPr/>
        </p:nvSpPr>
        <p:spPr>
          <a:xfrm>
            <a:off x="4569728" y="4226078"/>
            <a:ext cx="9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~15.9°</a:t>
            </a:r>
          </a:p>
        </p:txBody>
      </p:sp>
      <p:pic>
        <p:nvPicPr>
          <p:cNvPr id="20" name="Inhaltsplatzhalter 7" descr="Monitor mit einfarbiger Füllung">
            <a:extLst>
              <a:ext uri="{FF2B5EF4-FFF2-40B4-BE49-F238E27FC236}">
                <a16:creationId xmlns:a16="http://schemas.microsoft.com/office/drawing/2014/main" id="{98DA22FB-CDCA-4A6E-9E21-52F96F22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874" b="12418"/>
          <a:stretch/>
        </p:blipFill>
        <p:spPr>
          <a:xfrm>
            <a:off x="4446458" y="1516765"/>
            <a:ext cx="2403249" cy="1843482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9206859-3333-4495-BE12-063410F07B6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875820" y="2750819"/>
            <a:ext cx="764094" cy="24838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32D00EB-3D4B-473D-8041-7885DA4531BD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539818" y="2710962"/>
            <a:ext cx="100096" cy="252368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42613-B4C8-49D7-AF5E-65D31E9DD60D}"/>
              </a:ext>
            </a:extLst>
          </p:cNvPr>
          <p:cNvSpPr txBox="1"/>
          <p:nvPr/>
        </p:nvSpPr>
        <p:spPr>
          <a:xfrm>
            <a:off x="4388241" y="1276429"/>
            <a:ext cx="240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(0.90 &amp; 0.10) * 30 cm</a:t>
            </a:r>
          </a:p>
        </p:txBody>
      </p:sp>
      <p:pic>
        <p:nvPicPr>
          <p:cNvPr id="1026" name="Picture 2" descr="Fig. 4">
            <a:extLst>
              <a:ext uri="{FF2B5EF4-FFF2-40B4-BE49-F238E27FC236}">
                <a16:creationId xmlns:a16="http://schemas.microsoft.com/office/drawing/2014/main" id="{99B71994-BA6D-4FB6-8DE9-C8BC83469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3"/>
          <a:stretch/>
        </p:blipFill>
        <p:spPr bwMode="auto">
          <a:xfrm>
            <a:off x="7827442" y="2472729"/>
            <a:ext cx="3499465" cy="23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Inhaltsplatzhalter 4">
            <a:extLst>
              <a:ext uri="{FF2B5EF4-FFF2-40B4-BE49-F238E27FC236}">
                <a16:creationId xmlns:a16="http://schemas.microsoft.com/office/drawing/2014/main" id="{68123FC9-79DF-4C1F-ABB1-C64F3FF32F50}"/>
              </a:ext>
            </a:extLst>
          </p:cNvPr>
          <p:cNvSpPr txBox="1">
            <a:spLocks/>
          </p:cNvSpPr>
          <p:nvPr/>
        </p:nvSpPr>
        <p:spPr>
          <a:xfrm>
            <a:off x="3064276" y="6468703"/>
            <a:ext cx="6063448" cy="38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Vanillacourt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ea., </a:t>
            </a:r>
            <a:r>
              <a:rPr lang="en-US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ExpBrainResearch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2006</a:t>
            </a:r>
          </a:p>
        </p:txBody>
      </p:sp>
    </p:spTree>
    <p:extLst>
      <p:ext uri="{BB962C8B-B14F-4D97-AF65-F5344CB8AC3E}">
        <p14:creationId xmlns:p14="http://schemas.microsoft.com/office/powerpoint/2010/main" val="343555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C9907B2-9352-4C7D-9525-B00744D5126D}"/>
              </a:ext>
            </a:extLst>
          </p:cNvPr>
          <p:cNvGrpSpPr/>
          <p:nvPr/>
        </p:nvGrpSpPr>
        <p:grpSpPr>
          <a:xfrm>
            <a:off x="1299742" y="1673249"/>
            <a:ext cx="5637069" cy="4172129"/>
            <a:chOff x="1299742" y="1673249"/>
            <a:chExt cx="5637069" cy="417212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FA1CAB0-E31B-457A-808D-F25A71632C16}"/>
                </a:ext>
              </a:extLst>
            </p:cNvPr>
            <p:cNvSpPr/>
            <p:nvPr/>
          </p:nvSpPr>
          <p:spPr>
            <a:xfrm>
              <a:off x="4764902" y="2040243"/>
              <a:ext cx="1791652" cy="12540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7102FC1-160E-4B25-80AB-9017AE6FF910}"/>
                </a:ext>
              </a:extLst>
            </p:cNvPr>
            <p:cNvSpPr/>
            <p:nvPr/>
          </p:nvSpPr>
          <p:spPr>
            <a:xfrm>
              <a:off x="5659898" y="2312498"/>
              <a:ext cx="18000" cy="652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9A0DDC8-AE58-4C07-800B-AF408AB7F70A}"/>
                </a:ext>
              </a:extLst>
            </p:cNvPr>
            <p:cNvSpPr/>
            <p:nvPr/>
          </p:nvSpPr>
          <p:spPr>
            <a:xfrm>
              <a:off x="4850786" y="2312498"/>
              <a:ext cx="69157" cy="6525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C707280-7B25-4AF0-8178-1828EFC6DEAB}"/>
                </a:ext>
              </a:extLst>
            </p:cNvPr>
            <p:cNvSpPr/>
            <p:nvPr/>
          </p:nvSpPr>
          <p:spPr>
            <a:xfrm>
              <a:off x="5533623" y="2312497"/>
              <a:ext cx="69157" cy="65253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A920BC6-FBF3-47A7-8FB6-F188EDC42B6A}"/>
                </a:ext>
              </a:extLst>
            </p:cNvPr>
            <p:cNvCxnSpPr>
              <a:cxnSpLocks/>
              <a:endCxn id="25" idx="9"/>
            </p:cNvCxnSpPr>
            <p:nvPr/>
          </p:nvCxnSpPr>
          <p:spPr>
            <a:xfrm flipH="1">
              <a:off x="2288452" y="3462555"/>
              <a:ext cx="12646" cy="130235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F3F1340-5AC7-41A3-8E06-0ABFAB4558CA}"/>
                </a:ext>
              </a:extLst>
            </p:cNvPr>
            <p:cNvSpPr txBox="1"/>
            <p:nvPr/>
          </p:nvSpPr>
          <p:spPr>
            <a:xfrm>
              <a:off x="2319753" y="3983035"/>
              <a:ext cx="929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95 cm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1ED1A04-CDA4-49B3-8CB1-31543CC8C3C4}"/>
                </a:ext>
              </a:extLst>
            </p:cNvPr>
            <p:cNvCxnSpPr>
              <a:cxnSpLocks/>
              <a:stCxn id="24" idx="3"/>
              <a:endCxn id="24" idx="1"/>
            </p:cNvCxnSpPr>
            <p:nvPr/>
          </p:nvCxnSpPr>
          <p:spPr>
            <a:xfrm flipH="1">
              <a:off x="1449945" y="2119749"/>
              <a:ext cx="1702302" cy="110148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C1AF93A-5C66-4674-8986-D1DA91980A3A}"/>
                </a:ext>
              </a:extLst>
            </p:cNvPr>
            <p:cNvSpPr txBox="1"/>
            <p:nvPr/>
          </p:nvSpPr>
          <p:spPr>
            <a:xfrm>
              <a:off x="2172852" y="2667244"/>
              <a:ext cx="929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60 cm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E0104B1-42EC-4EAD-B44C-C119A88FE2E4}"/>
                </a:ext>
              </a:extLst>
            </p:cNvPr>
            <p:cNvSpPr txBox="1"/>
            <p:nvPr/>
          </p:nvSpPr>
          <p:spPr>
            <a:xfrm>
              <a:off x="5565795" y="3983035"/>
              <a:ext cx="929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~1.5°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E426412-56C2-4916-91AF-5263FCD74D56}"/>
                </a:ext>
              </a:extLst>
            </p:cNvPr>
            <p:cNvSpPr txBox="1"/>
            <p:nvPr/>
          </p:nvSpPr>
          <p:spPr>
            <a:xfrm>
              <a:off x="4575614" y="4004607"/>
              <a:ext cx="929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~13.8°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FD0BB53E-C4A1-4394-8A9B-D4A6774D43FB}"/>
                </a:ext>
              </a:extLst>
            </p:cNvPr>
            <p:cNvCxnSpPr>
              <a:cxnSpLocks/>
              <a:stCxn id="9" idx="2"/>
              <a:endCxn id="26" idx="10"/>
            </p:cNvCxnSpPr>
            <p:nvPr/>
          </p:nvCxnSpPr>
          <p:spPr>
            <a:xfrm>
              <a:off x="4885365" y="2965037"/>
              <a:ext cx="748693" cy="1801740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6E42CE7-A03E-4FA6-87C1-49CBE961D0B2}"/>
                </a:ext>
              </a:extLst>
            </p:cNvPr>
            <p:cNvCxnSpPr>
              <a:cxnSpLocks/>
              <a:stCxn id="10" idx="2"/>
              <a:endCxn id="26" idx="10"/>
            </p:cNvCxnSpPr>
            <p:nvPr/>
          </p:nvCxnSpPr>
          <p:spPr>
            <a:xfrm>
              <a:off x="5568202" y="2965036"/>
              <a:ext cx="65856" cy="180174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166FD98-2CBB-4B51-8A9A-28B23FD9BCB1}"/>
                </a:ext>
              </a:extLst>
            </p:cNvPr>
            <p:cNvSpPr txBox="1"/>
            <p:nvPr/>
          </p:nvSpPr>
          <p:spPr>
            <a:xfrm>
              <a:off x="4382984" y="1673249"/>
              <a:ext cx="2553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(0.90 &amp; 0.10) * 26.1 cm</a:t>
              </a:r>
            </a:p>
          </p:txBody>
        </p:sp>
        <p:sp>
          <p:nvSpPr>
            <p:cNvPr id="24" name="Inhaltsplatzhalter 7" descr="Monitor mit einfarbiger Füllung">
              <a:extLst>
                <a:ext uri="{FF2B5EF4-FFF2-40B4-BE49-F238E27FC236}">
                  <a16:creationId xmlns:a16="http://schemas.microsoft.com/office/drawing/2014/main" id="{B39F52DA-5513-4722-9AE4-B56C5FC1133D}"/>
                </a:ext>
              </a:extLst>
            </p:cNvPr>
            <p:cNvSpPr/>
            <p:nvPr/>
          </p:nvSpPr>
          <p:spPr>
            <a:xfrm>
              <a:off x="1299742" y="1969546"/>
              <a:ext cx="2002707" cy="1702299"/>
            </a:xfrm>
            <a:custGeom>
              <a:avLst/>
              <a:gdLst>
                <a:gd name="connsiteX0" fmla="*/ 1852505 w 2002707"/>
                <a:gd name="connsiteY0" fmla="*/ 1251691 h 1702299"/>
                <a:gd name="connsiteX1" fmla="*/ 150203 w 2002707"/>
                <a:gd name="connsiteY1" fmla="*/ 1251691 h 1702299"/>
                <a:gd name="connsiteX2" fmla="*/ 150203 w 2002707"/>
                <a:gd name="connsiteY2" fmla="*/ 150203 h 1702299"/>
                <a:gd name="connsiteX3" fmla="*/ 1852505 w 2002707"/>
                <a:gd name="connsiteY3" fmla="*/ 150203 h 1702299"/>
                <a:gd name="connsiteX4" fmla="*/ 1852505 w 2002707"/>
                <a:gd name="connsiteY4" fmla="*/ 1251691 h 1702299"/>
                <a:gd name="connsiteX5" fmla="*/ 1902572 w 2002707"/>
                <a:gd name="connsiteY5" fmla="*/ 0 h 1702299"/>
                <a:gd name="connsiteX6" fmla="*/ 100135 w 2002707"/>
                <a:gd name="connsiteY6" fmla="*/ 0 h 1702299"/>
                <a:gd name="connsiteX7" fmla="*/ 0 w 2002707"/>
                <a:gd name="connsiteY7" fmla="*/ 100135 h 1702299"/>
                <a:gd name="connsiteX8" fmla="*/ 0 w 2002707"/>
                <a:gd name="connsiteY8" fmla="*/ 1301758 h 1702299"/>
                <a:gd name="connsiteX9" fmla="*/ 100135 w 2002707"/>
                <a:gd name="connsiteY9" fmla="*/ 1401894 h 1702299"/>
                <a:gd name="connsiteX10" fmla="*/ 801083 w 2002707"/>
                <a:gd name="connsiteY10" fmla="*/ 1401894 h 1702299"/>
                <a:gd name="connsiteX11" fmla="*/ 801083 w 2002707"/>
                <a:gd name="connsiteY11" fmla="*/ 1552096 h 1702299"/>
                <a:gd name="connsiteX12" fmla="*/ 550745 w 2002707"/>
                <a:gd name="connsiteY12" fmla="*/ 1552096 h 1702299"/>
                <a:gd name="connsiteX13" fmla="*/ 550745 w 2002707"/>
                <a:gd name="connsiteY13" fmla="*/ 1702299 h 1702299"/>
                <a:gd name="connsiteX14" fmla="*/ 1451963 w 2002707"/>
                <a:gd name="connsiteY14" fmla="*/ 1702299 h 1702299"/>
                <a:gd name="connsiteX15" fmla="*/ 1451963 w 2002707"/>
                <a:gd name="connsiteY15" fmla="*/ 1552096 h 1702299"/>
                <a:gd name="connsiteX16" fmla="*/ 1201625 w 2002707"/>
                <a:gd name="connsiteY16" fmla="*/ 1552096 h 1702299"/>
                <a:gd name="connsiteX17" fmla="*/ 1201625 w 2002707"/>
                <a:gd name="connsiteY17" fmla="*/ 1401894 h 1702299"/>
                <a:gd name="connsiteX18" fmla="*/ 1902572 w 2002707"/>
                <a:gd name="connsiteY18" fmla="*/ 1401894 h 1702299"/>
                <a:gd name="connsiteX19" fmla="*/ 2002708 w 2002707"/>
                <a:gd name="connsiteY19" fmla="*/ 1301758 h 1702299"/>
                <a:gd name="connsiteX20" fmla="*/ 2002708 w 2002707"/>
                <a:gd name="connsiteY20" fmla="*/ 100135 h 1702299"/>
                <a:gd name="connsiteX21" fmla="*/ 1902572 w 2002707"/>
                <a:gd name="connsiteY21" fmla="*/ 0 h 170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02707" h="1702299">
                  <a:moveTo>
                    <a:pt x="1852505" y="1251691"/>
                  </a:moveTo>
                  <a:lnTo>
                    <a:pt x="150203" y="1251691"/>
                  </a:lnTo>
                  <a:lnTo>
                    <a:pt x="150203" y="150203"/>
                  </a:lnTo>
                  <a:lnTo>
                    <a:pt x="1852505" y="150203"/>
                  </a:lnTo>
                  <a:lnTo>
                    <a:pt x="1852505" y="1251691"/>
                  </a:lnTo>
                  <a:close/>
                  <a:moveTo>
                    <a:pt x="1902572" y="0"/>
                  </a:moveTo>
                  <a:lnTo>
                    <a:pt x="100135" y="0"/>
                  </a:lnTo>
                  <a:cubicBezTo>
                    <a:pt x="45061" y="0"/>
                    <a:pt x="0" y="45061"/>
                    <a:pt x="0" y="100135"/>
                  </a:cubicBezTo>
                  <a:lnTo>
                    <a:pt x="0" y="1301758"/>
                  </a:lnTo>
                  <a:cubicBezTo>
                    <a:pt x="0" y="1356833"/>
                    <a:pt x="45061" y="1401894"/>
                    <a:pt x="100135" y="1401894"/>
                  </a:cubicBezTo>
                  <a:lnTo>
                    <a:pt x="801083" y="1401894"/>
                  </a:lnTo>
                  <a:lnTo>
                    <a:pt x="801083" y="1552096"/>
                  </a:lnTo>
                  <a:lnTo>
                    <a:pt x="550745" y="1552096"/>
                  </a:lnTo>
                  <a:lnTo>
                    <a:pt x="550745" y="1702299"/>
                  </a:lnTo>
                  <a:lnTo>
                    <a:pt x="1451963" y="1702299"/>
                  </a:lnTo>
                  <a:lnTo>
                    <a:pt x="1451963" y="1552096"/>
                  </a:lnTo>
                  <a:lnTo>
                    <a:pt x="1201625" y="1552096"/>
                  </a:lnTo>
                  <a:lnTo>
                    <a:pt x="1201625" y="1401894"/>
                  </a:lnTo>
                  <a:lnTo>
                    <a:pt x="1902572" y="1401894"/>
                  </a:lnTo>
                  <a:cubicBezTo>
                    <a:pt x="1957647" y="1401894"/>
                    <a:pt x="2002708" y="1356833"/>
                    <a:pt x="2002708" y="1301758"/>
                  </a:cubicBezTo>
                  <a:lnTo>
                    <a:pt x="2002708" y="100135"/>
                  </a:lnTo>
                  <a:cubicBezTo>
                    <a:pt x="2002708" y="45061"/>
                    <a:pt x="1957647" y="0"/>
                    <a:pt x="1902572" y="0"/>
                  </a:cubicBezTo>
                  <a:close/>
                </a:path>
              </a:pathLst>
            </a:custGeom>
            <a:solidFill>
              <a:srgbClr val="000000"/>
            </a:solidFill>
            <a:ln w="250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Inhaltsplatzhalter 11">
              <a:extLst>
                <a:ext uri="{FF2B5EF4-FFF2-40B4-BE49-F238E27FC236}">
                  <a16:creationId xmlns:a16="http://schemas.microsoft.com/office/drawing/2014/main" id="{515BBC12-0239-40C7-AA29-AF73BB1071C1}"/>
                </a:ext>
              </a:extLst>
            </p:cNvPr>
            <p:cNvSpPr/>
            <p:nvPr/>
          </p:nvSpPr>
          <p:spPr>
            <a:xfrm>
              <a:off x="1804822" y="4715263"/>
              <a:ext cx="992581" cy="1130115"/>
            </a:xfrm>
            <a:custGeom>
              <a:avLst/>
              <a:gdLst>
                <a:gd name="connsiteX0" fmla="*/ 992582 w 992581"/>
                <a:gd name="connsiteY0" fmla="*/ 609348 h 1130115"/>
                <a:gd name="connsiteX1" fmla="*/ 931589 w 992581"/>
                <a:gd name="connsiteY1" fmla="*/ 503327 h 1130115"/>
                <a:gd name="connsiteX2" fmla="*/ 919935 w 992581"/>
                <a:gd name="connsiteY2" fmla="*/ 136666 h 1130115"/>
                <a:gd name="connsiteX3" fmla="*/ 794242 w 992581"/>
                <a:gd name="connsiteY3" fmla="*/ 53319 h 1130115"/>
                <a:gd name="connsiteX4" fmla="*/ 682499 w 992581"/>
                <a:gd name="connsiteY4" fmla="*/ 873 h 1130115"/>
                <a:gd name="connsiteX5" fmla="*/ 665123 w 992581"/>
                <a:gd name="connsiteY5" fmla="*/ 67834 h 1130115"/>
                <a:gd name="connsiteX6" fmla="*/ 859225 w 992581"/>
                <a:gd name="connsiteY6" fmla="*/ 187770 h 1130115"/>
                <a:gd name="connsiteX7" fmla="*/ 858731 w 992581"/>
                <a:gd name="connsiteY7" fmla="*/ 215176 h 1130115"/>
                <a:gd name="connsiteX8" fmla="*/ 529860 w 992581"/>
                <a:gd name="connsiteY8" fmla="*/ 65220 h 1130115"/>
                <a:gd name="connsiteX9" fmla="*/ 483630 w 992581"/>
                <a:gd name="connsiteY9" fmla="*/ 49646 h 1130115"/>
                <a:gd name="connsiteX10" fmla="*/ 440084 w 992581"/>
                <a:gd name="connsiteY10" fmla="*/ 63631 h 1130115"/>
                <a:gd name="connsiteX11" fmla="*/ 45983 w 992581"/>
                <a:gd name="connsiteY11" fmla="*/ 240286 h 1130115"/>
                <a:gd name="connsiteX12" fmla="*/ 19389 w 992581"/>
                <a:gd name="connsiteY12" fmla="*/ 542105 h 1130115"/>
                <a:gd name="connsiteX13" fmla="*/ 0 w 992581"/>
                <a:gd name="connsiteY13" fmla="*/ 609383 h 1130115"/>
                <a:gd name="connsiteX14" fmla="*/ 38178 w 992581"/>
                <a:gd name="connsiteY14" fmla="*/ 699689 h 1130115"/>
                <a:gd name="connsiteX15" fmla="*/ 128659 w 992581"/>
                <a:gd name="connsiteY15" fmla="*/ 957537 h 1130115"/>
                <a:gd name="connsiteX16" fmla="*/ 138725 w 992581"/>
                <a:gd name="connsiteY16" fmla="*/ 902902 h 1130115"/>
                <a:gd name="connsiteX17" fmla="*/ 493554 w 992581"/>
                <a:gd name="connsiteY17" fmla="*/ 1114733 h 1130115"/>
                <a:gd name="connsiteX18" fmla="*/ 880097 w 992581"/>
                <a:gd name="connsiteY18" fmla="*/ 841768 h 1130115"/>
                <a:gd name="connsiteX19" fmla="*/ 877131 w 992581"/>
                <a:gd name="connsiteY19" fmla="*/ 855048 h 1130115"/>
                <a:gd name="connsiteX20" fmla="*/ 769732 w 992581"/>
                <a:gd name="connsiteY20" fmla="*/ 1039720 h 1130115"/>
                <a:gd name="connsiteX21" fmla="*/ 839271 w 992581"/>
                <a:gd name="connsiteY21" fmla="*/ 1124975 h 1130115"/>
                <a:gd name="connsiteX22" fmla="*/ 921630 w 992581"/>
                <a:gd name="connsiteY22" fmla="*/ 898064 h 1130115"/>
                <a:gd name="connsiteX23" fmla="*/ 948400 w 992581"/>
                <a:gd name="connsiteY23" fmla="*/ 749238 h 1130115"/>
                <a:gd name="connsiteX24" fmla="*/ 949919 w 992581"/>
                <a:gd name="connsiteY24" fmla="*/ 703609 h 1130115"/>
                <a:gd name="connsiteX25" fmla="*/ 992582 w 992581"/>
                <a:gd name="connsiteY25" fmla="*/ 609348 h 1130115"/>
                <a:gd name="connsiteX26" fmla="*/ 855375 w 992581"/>
                <a:gd name="connsiteY26" fmla="*/ 277828 h 1130115"/>
                <a:gd name="connsiteX27" fmla="*/ 858483 w 992581"/>
                <a:gd name="connsiteY27" fmla="*/ 284220 h 1130115"/>
                <a:gd name="connsiteX28" fmla="*/ 885571 w 992581"/>
                <a:gd name="connsiteY28" fmla="*/ 437496 h 1130115"/>
                <a:gd name="connsiteX29" fmla="*/ 609958 w 992581"/>
                <a:gd name="connsiteY29" fmla="*/ 170076 h 1130115"/>
                <a:gd name="connsiteX30" fmla="*/ 588698 w 992581"/>
                <a:gd name="connsiteY30" fmla="*/ 143200 h 1130115"/>
                <a:gd name="connsiteX31" fmla="*/ 569167 w 992581"/>
                <a:gd name="connsiteY31" fmla="*/ 138150 h 1130115"/>
                <a:gd name="connsiteX32" fmla="*/ 568002 w 992581"/>
                <a:gd name="connsiteY32" fmla="*/ 135925 h 1130115"/>
                <a:gd name="connsiteX33" fmla="*/ 561186 w 992581"/>
                <a:gd name="connsiteY33" fmla="*/ 106153 h 1130115"/>
                <a:gd name="connsiteX34" fmla="*/ 855375 w 992581"/>
                <a:gd name="connsiteY34" fmla="*/ 277828 h 1130115"/>
                <a:gd name="connsiteX35" fmla="*/ 456648 w 992581"/>
                <a:gd name="connsiteY35" fmla="*/ 95310 h 1130115"/>
                <a:gd name="connsiteX36" fmla="*/ 512872 w 992581"/>
                <a:gd name="connsiteY36" fmla="*/ 97359 h 1130115"/>
                <a:gd name="connsiteX37" fmla="*/ 514214 w 992581"/>
                <a:gd name="connsiteY37" fmla="*/ 98701 h 1130115"/>
                <a:gd name="connsiteX38" fmla="*/ 514073 w 992581"/>
                <a:gd name="connsiteY38" fmla="*/ 100255 h 1130115"/>
                <a:gd name="connsiteX39" fmla="*/ 530990 w 992581"/>
                <a:gd name="connsiteY39" fmla="*/ 153371 h 1130115"/>
                <a:gd name="connsiteX40" fmla="*/ 493589 w 992581"/>
                <a:gd name="connsiteY40" fmla="*/ 151252 h 1130115"/>
                <a:gd name="connsiteX41" fmla="*/ 436128 w 992581"/>
                <a:gd name="connsiteY41" fmla="*/ 156091 h 1130115"/>
                <a:gd name="connsiteX42" fmla="*/ 434963 w 992581"/>
                <a:gd name="connsiteY42" fmla="*/ 145884 h 1130115"/>
                <a:gd name="connsiteX43" fmla="*/ 456648 w 992581"/>
                <a:gd name="connsiteY43" fmla="*/ 95310 h 1130115"/>
                <a:gd name="connsiteX44" fmla="*/ 81617 w 992581"/>
                <a:gd name="connsiteY44" fmla="*/ 260593 h 1130115"/>
                <a:gd name="connsiteX45" fmla="*/ 394243 w 992581"/>
                <a:gd name="connsiteY45" fmla="*/ 104952 h 1130115"/>
                <a:gd name="connsiteX46" fmla="*/ 380893 w 992581"/>
                <a:gd name="connsiteY46" fmla="*/ 138114 h 1130115"/>
                <a:gd name="connsiteX47" fmla="*/ 361327 w 992581"/>
                <a:gd name="connsiteY47" fmla="*/ 143165 h 1130115"/>
                <a:gd name="connsiteX48" fmla="*/ 342221 w 992581"/>
                <a:gd name="connsiteY48" fmla="*/ 180071 h 1130115"/>
                <a:gd name="connsiteX49" fmla="*/ 343951 w 992581"/>
                <a:gd name="connsiteY49" fmla="*/ 181837 h 1130115"/>
                <a:gd name="connsiteX50" fmla="*/ 82606 w 992581"/>
                <a:gd name="connsiteY50" fmla="*/ 494321 h 1130115"/>
                <a:gd name="connsiteX51" fmla="*/ 68691 w 992581"/>
                <a:gd name="connsiteY51" fmla="*/ 499230 h 1130115"/>
                <a:gd name="connsiteX52" fmla="*/ 81617 w 992581"/>
                <a:gd name="connsiteY52" fmla="*/ 260593 h 1130115"/>
                <a:gd name="connsiteX53" fmla="*/ 71976 w 992581"/>
                <a:gd name="connsiteY53" fmla="*/ 537231 h 1130115"/>
                <a:gd name="connsiteX54" fmla="*/ 72965 w 992581"/>
                <a:gd name="connsiteY54" fmla="*/ 536419 h 1130115"/>
                <a:gd name="connsiteX55" fmla="*/ 72258 w 992581"/>
                <a:gd name="connsiteY55" fmla="*/ 541116 h 1130115"/>
                <a:gd name="connsiteX56" fmla="*/ 71976 w 992581"/>
                <a:gd name="connsiteY56" fmla="*/ 537231 h 1130115"/>
                <a:gd name="connsiteX57" fmla="*/ 493554 w 992581"/>
                <a:gd name="connsiteY57" fmla="*/ 1079275 h 1130115"/>
                <a:gd name="connsiteX58" fmla="*/ 100618 w 992581"/>
                <a:gd name="connsiteY58" fmla="*/ 632975 h 1130115"/>
                <a:gd name="connsiteX59" fmla="*/ 493554 w 992581"/>
                <a:gd name="connsiteY59" fmla="*/ 186605 h 1130115"/>
                <a:gd name="connsiteX60" fmla="*/ 886454 w 992581"/>
                <a:gd name="connsiteY60" fmla="*/ 632975 h 1130115"/>
                <a:gd name="connsiteX61" fmla="*/ 493554 w 992581"/>
                <a:gd name="connsiteY61" fmla="*/ 1079275 h 1130115"/>
                <a:gd name="connsiteX62" fmla="*/ 940489 w 992581"/>
                <a:gd name="connsiteY62" fmla="*/ 659886 h 1130115"/>
                <a:gd name="connsiteX63" fmla="*/ 932825 w 992581"/>
                <a:gd name="connsiteY63" fmla="*/ 622521 h 1130115"/>
                <a:gd name="connsiteX64" fmla="*/ 932119 w 992581"/>
                <a:gd name="connsiteY64" fmla="*/ 547402 h 1130115"/>
                <a:gd name="connsiteX65" fmla="*/ 956276 w 992581"/>
                <a:gd name="connsiteY65" fmla="*/ 609313 h 1130115"/>
                <a:gd name="connsiteX66" fmla="*/ 940489 w 992581"/>
                <a:gd name="connsiteY66" fmla="*/ 659886 h 113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92581" h="1130115">
                  <a:moveTo>
                    <a:pt x="992582" y="609348"/>
                  </a:moveTo>
                  <a:cubicBezTo>
                    <a:pt x="992582" y="562094"/>
                    <a:pt x="967471" y="522150"/>
                    <a:pt x="931589" y="503327"/>
                  </a:cubicBezTo>
                  <a:cubicBezTo>
                    <a:pt x="929788" y="365167"/>
                    <a:pt x="926080" y="155490"/>
                    <a:pt x="919935" y="136666"/>
                  </a:cubicBezTo>
                  <a:cubicBezTo>
                    <a:pt x="907185" y="117419"/>
                    <a:pt x="794242" y="53319"/>
                    <a:pt x="794242" y="53319"/>
                  </a:cubicBezTo>
                  <a:cubicBezTo>
                    <a:pt x="794242" y="53319"/>
                    <a:pt x="718840" y="10726"/>
                    <a:pt x="682499" y="873"/>
                  </a:cubicBezTo>
                  <a:cubicBezTo>
                    <a:pt x="646088" y="-8980"/>
                    <a:pt x="665123" y="67834"/>
                    <a:pt x="665123" y="67834"/>
                  </a:cubicBezTo>
                  <a:cubicBezTo>
                    <a:pt x="665123" y="67834"/>
                    <a:pt x="840472" y="129285"/>
                    <a:pt x="859225" y="187770"/>
                  </a:cubicBezTo>
                  <a:cubicBezTo>
                    <a:pt x="859084" y="192043"/>
                    <a:pt x="858801" y="202603"/>
                    <a:pt x="858731" y="215176"/>
                  </a:cubicBezTo>
                  <a:cubicBezTo>
                    <a:pt x="767330" y="111238"/>
                    <a:pt x="624756" y="74544"/>
                    <a:pt x="529860" y="65220"/>
                  </a:cubicBezTo>
                  <a:cubicBezTo>
                    <a:pt x="516545" y="55438"/>
                    <a:pt x="500723" y="49646"/>
                    <a:pt x="483630" y="49646"/>
                  </a:cubicBezTo>
                  <a:cubicBezTo>
                    <a:pt x="467666" y="49646"/>
                    <a:pt x="452904" y="54872"/>
                    <a:pt x="440084" y="63631"/>
                  </a:cubicBezTo>
                  <a:cubicBezTo>
                    <a:pt x="333144" y="68328"/>
                    <a:pt x="138266" y="94074"/>
                    <a:pt x="45983" y="240286"/>
                  </a:cubicBezTo>
                  <a:cubicBezTo>
                    <a:pt x="17023" y="286163"/>
                    <a:pt x="14303" y="434670"/>
                    <a:pt x="19389" y="542105"/>
                  </a:cubicBezTo>
                  <a:cubicBezTo>
                    <a:pt x="7381" y="561211"/>
                    <a:pt x="0" y="584202"/>
                    <a:pt x="0" y="609383"/>
                  </a:cubicBezTo>
                  <a:cubicBezTo>
                    <a:pt x="0" y="645760"/>
                    <a:pt x="15010" y="677898"/>
                    <a:pt x="38178" y="699689"/>
                  </a:cubicBezTo>
                  <a:cubicBezTo>
                    <a:pt x="56436" y="794726"/>
                    <a:pt x="90517" y="935111"/>
                    <a:pt x="128659" y="957537"/>
                  </a:cubicBezTo>
                  <a:cubicBezTo>
                    <a:pt x="128659" y="957537"/>
                    <a:pt x="141126" y="931721"/>
                    <a:pt x="138725" y="902902"/>
                  </a:cubicBezTo>
                  <a:cubicBezTo>
                    <a:pt x="215998" y="1030431"/>
                    <a:pt x="345964" y="1114733"/>
                    <a:pt x="493554" y="1114733"/>
                  </a:cubicBezTo>
                  <a:cubicBezTo>
                    <a:pt x="663569" y="1114733"/>
                    <a:pt x="810700" y="1003131"/>
                    <a:pt x="880097" y="841768"/>
                  </a:cubicBezTo>
                  <a:cubicBezTo>
                    <a:pt x="879144" y="846112"/>
                    <a:pt x="878226" y="849962"/>
                    <a:pt x="877131" y="855048"/>
                  </a:cubicBezTo>
                  <a:cubicBezTo>
                    <a:pt x="861203" y="925434"/>
                    <a:pt x="762775" y="990382"/>
                    <a:pt x="769732" y="1039720"/>
                  </a:cubicBezTo>
                  <a:cubicBezTo>
                    <a:pt x="776619" y="1089058"/>
                    <a:pt x="804554" y="1148001"/>
                    <a:pt x="839271" y="1124975"/>
                  </a:cubicBezTo>
                  <a:cubicBezTo>
                    <a:pt x="873882" y="1101913"/>
                    <a:pt x="915202" y="929884"/>
                    <a:pt x="921630" y="898064"/>
                  </a:cubicBezTo>
                  <a:cubicBezTo>
                    <a:pt x="928058" y="866384"/>
                    <a:pt x="936816" y="826688"/>
                    <a:pt x="948400" y="749238"/>
                  </a:cubicBezTo>
                  <a:cubicBezTo>
                    <a:pt x="951826" y="732639"/>
                    <a:pt x="951579" y="717594"/>
                    <a:pt x="949919" y="703609"/>
                  </a:cubicBezTo>
                  <a:cubicBezTo>
                    <a:pt x="975665" y="682065"/>
                    <a:pt x="992582" y="648161"/>
                    <a:pt x="992582" y="609348"/>
                  </a:cubicBezTo>
                  <a:close/>
                  <a:moveTo>
                    <a:pt x="855375" y="277828"/>
                  </a:moveTo>
                  <a:cubicBezTo>
                    <a:pt x="856470" y="279629"/>
                    <a:pt x="857565" y="281960"/>
                    <a:pt x="858483" y="284220"/>
                  </a:cubicBezTo>
                  <a:cubicBezTo>
                    <a:pt x="869502" y="303256"/>
                    <a:pt x="878755" y="365626"/>
                    <a:pt x="885571" y="437496"/>
                  </a:cubicBezTo>
                  <a:cubicBezTo>
                    <a:pt x="834115" y="308059"/>
                    <a:pt x="733285" y="209066"/>
                    <a:pt x="609958" y="170076"/>
                  </a:cubicBezTo>
                  <a:cubicBezTo>
                    <a:pt x="609217" y="160223"/>
                    <a:pt x="601341" y="149592"/>
                    <a:pt x="588698" y="143200"/>
                  </a:cubicBezTo>
                  <a:cubicBezTo>
                    <a:pt x="582199" y="139951"/>
                    <a:pt x="575454" y="138291"/>
                    <a:pt x="569167" y="138150"/>
                  </a:cubicBezTo>
                  <a:cubicBezTo>
                    <a:pt x="568673" y="137479"/>
                    <a:pt x="568426" y="136596"/>
                    <a:pt x="568002" y="135925"/>
                  </a:cubicBezTo>
                  <a:cubicBezTo>
                    <a:pt x="567048" y="125436"/>
                    <a:pt x="564823" y="115441"/>
                    <a:pt x="561186" y="106153"/>
                  </a:cubicBezTo>
                  <a:cubicBezTo>
                    <a:pt x="663287" y="127060"/>
                    <a:pt x="790746" y="175480"/>
                    <a:pt x="855375" y="277828"/>
                  </a:cubicBezTo>
                  <a:close/>
                  <a:moveTo>
                    <a:pt x="456648" y="95310"/>
                  </a:moveTo>
                  <a:cubicBezTo>
                    <a:pt x="475436" y="94110"/>
                    <a:pt x="495849" y="94710"/>
                    <a:pt x="512872" y="97359"/>
                  </a:cubicBezTo>
                  <a:cubicBezTo>
                    <a:pt x="513402" y="97853"/>
                    <a:pt x="513720" y="98242"/>
                    <a:pt x="514214" y="98701"/>
                  </a:cubicBezTo>
                  <a:cubicBezTo>
                    <a:pt x="514144" y="99231"/>
                    <a:pt x="514073" y="99619"/>
                    <a:pt x="514073" y="100255"/>
                  </a:cubicBezTo>
                  <a:cubicBezTo>
                    <a:pt x="514285" y="116606"/>
                    <a:pt x="520501" y="136384"/>
                    <a:pt x="530990" y="153371"/>
                  </a:cubicBezTo>
                  <a:cubicBezTo>
                    <a:pt x="518629" y="152241"/>
                    <a:pt x="506233" y="151252"/>
                    <a:pt x="493589" y="151252"/>
                  </a:cubicBezTo>
                  <a:cubicBezTo>
                    <a:pt x="474024" y="151252"/>
                    <a:pt x="454917" y="153230"/>
                    <a:pt x="436128" y="156091"/>
                  </a:cubicBezTo>
                  <a:cubicBezTo>
                    <a:pt x="435634" y="152700"/>
                    <a:pt x="434963" y="149451"/>
                    <a:pt x="434963" y="145884"/>
                  </a:cubicBezTo>
                  <a:cubicBezTo>
                    <a:pt x="434892" y="124835"/>
                    <a:pt x="443545" y="106223"/>
                    <a:pt x="456648" y="95310"/>
                  </a:cubicBezTo>
                  <a:close/>
                  <a:moveTo>
                    <a:pt x="81617" y="260593"/>
                  </a:moveTo>
                  <a:cubicBezTo>
                    <a:pt x="147236" y="156620"/>
                    <a:pt x="291294" y="125294"/>
                    <a:pt x="394243" y="104952"/>
                  </a:cubicBezTo>
                  <a:cubicBezTo>
                    <a:pt x="392865" y="115052"/>
                    <a:pt x="387956" y="128544"/>
                    <a:pt x="380893" y="138114"/>
                  </a:cubicBezTo>
                  <a:cubicBezTo>
                    <a:pt x="374571" y="138256"/>
                    <a:pt x="367932" y="139916"/>
                    <a:pt x="361327" y="143165"/>
                  </a:cubicBezTo>
                  <a:cubicBezTo>
                    <a:pt x="344305" y="151782"/>
                    <a:pt x="335652" y="168310"/>
                    <a:pt x="342221" y="180071"/>
                  </a:cubicBezTo>
                  <a:cubicBezTo>
                    <a:pt x="342645" y="180813"/>
                    <a:pt x="343422" y="181130"/>
                    <a:pt x="343951" y="181837"/>
                  </a:cubicBezTo>
                  <a:cubicBezTo>
                    <a:pt x="218965" y="234106"/>
                    <a:pt x="121314" y="349910"/>
                    <a:pt x="82606" y="494321"/>
                  </a:cubicBezTo>
                  <a:cubicBezTo>
                    <a:pt x="77838" y="495522"/>
                    <a:pt x="73283" y="497323"/>
                    <a:pt x="68691" y="499230"/>
                  </a:cubicBezTo>
                  <a:cubicBezTo>
                    <a:pt x="60463" y="390065"/>
                    <a:pt x="61487" y="292520"/>
                    <a:pt x="81617" y="260593"/>
                  </a:cubicBezTo>
                  <a:close/>
                  <a:moveTo>
                    <a:pt x="71976" y="537231"/>
                  </a:moveTo>
                  <a:cubicBezTo>
                    <a:pt x="72364" y="536984"/>
                    <a:pt x="72682" y="536595"/>
                    <a:pt x="72965" y="536419"/>
                  </a:cubicBezTo>
                  <a:cubicBezTo>
                    <a:pt x="72682" y="537937"/>
                    <a:pt x="72541" y="539562"/>
                    <a:pt x="72258" y="541116"/>
                  </a:cubicBezTo>
                  <a:cubicBezTo>
                    <a:pt x="72258" y="539809"/>
                    <a:pt x="72117" y="538502"/>
                    <a:pt x="71976" y="537231"/>
                  </a:cubicBezTo>
                  <a:close/>
                  <a:moveTo>
                    <a:pt x="493554" y="1079275"/>
                  </a:moveTo>
                  <a:cubicBezTo>
                    <a:pt x="276849" y="1079275"/>
                    <a:pt x="100618" y="879063"/>
                    <a:pt x="100618" y="632975"/>
                  </a:cubicBezTo>
                  <a:cubicBezTo>
                    <a:pt x="100618" y="386851"/>
                    <a:pt x="276849" y="186605"/>
                    <a:pt x="493554" y="186605"/>
                  </a:cubicBezTo>
                  <a:cubicBezTo>
                    <a:pt x="710223" y="186605"/>
                    <a:pt x="886454" y="386851"/>
                    <a:pt x="886454" y="632975"/>
                  </a:cubicBezTo>
                  <a:cubicBezTo>
                    <a:pt x="886490" y="879098"/>
                    <a:pt x="710188" y="1079275"/>
                    <a:pt x="493554" y="1079275"/>
                  </a:cubicBezTo>
                  <a:close/>
                  <a:moveTo>
                    <a:pt x="940489" y="659886"/>
                  </a:moveTo>
                  <a:cubicBezTo>
                    <a:pt x="936498" y="645795"/>
                    <a:pt x="932896" y="633399"/>
                    <a:pt x="932825" y="622521"/>
                  </a:cubicBezTo>
                  <a:cubicBezTo>
                    <a:pt x="932825" y="615740"/>
                    <a:pt x="932614" y="587240"/>
                    <a:pt x="932119" y="547402"/>
                  </a:cubicBezTo>
                  <a:cubicBezTo>
                    <a:pt x="946670" y="562482"/>
                    <a:pt x="956276" y="584379"/>
                    <a:pt x="956276" y="609313"/>
                  </a:cubicBezTo>
                  <a:cubicBezTo>
                    <a:pt x="956276" y="628914"/>
                    <a:pt x="950025" y="645972"/>
                    <a:pt x="940489" y="659886"/>
                  </a:cubicBezTo>
                  <a:close/>
                </a:path>
              </a:pathLst>
            </a:custGeom>
            <a:solidFill>
              <a:srgbClr val="000000"/>
            </a:solidFill>
            <a:ln w="351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Inhaltsplatzhalter 11">
              <a:extLst>
                <a:ext uri="{FF2B5EF4-FFF2-40B4-BE49-F238E27FC236}">
                  <a16:creationId xmlns:a16="http://schemas.microsoft.com/office/drawing/2014/main" id="{113D575D-92D8-4D62-BEA8-E0A2B676DC4A}"/>
                </a:ext>
              </a:extLst>
            </p:cNvPr>
            <p:cNvSpPr/>
            <p:nvPr/>
          </p:nvSpPr>
          <p:spPr>
            <a:xfrm>
              <a:off x="5193974" y="4703146"/>
              <a:ext cx="992581" cy="1130115"/>
            </a:xfrm>
            <a:custGeom>
              <a:avLst/>
              <a:gdLst>
                <a:gd name="connsiteX0" fmla="*/ 992582 w 992581"/>
                <a:gd name="connsiteY0" fmla="*/ 609348 h 1130115"/>
                <a:gd name="connsiteX1" fmla="*/ 931589 w 992581"/>
                <a:gd name="connsiteY1" fmla="*/ 503327 h 1130115"/>
                <a:gd name="connsiteX2" fmla="*/ 919935 w 992581"/>
                <a:gd name="connsiteY2" fmla="*/ 136666 h 1130115"/>
                <a:gd name="connsiteX3" fmla="*/ 794242 w 992581"/>
                <a:gd name="connsiteY3" fmla="*/ 53319 h 1130115"/>
                <a:gd name="connsiteX4" fmla="*/ 682499 w 992581"/>
                <a:gd name="connsiteY4" fmla="*/ 873 h 1130115"/>
                <a:gd name="connsiteX5" fmla="*/ 665123 w 992581"/>
                <a:gd name="connsiteY5" fmla="*/ 67834 h 1130115"/>
                <a:gd name="connsiteX6" fmla="*/ 859225 w 992581"/>
                <a:gd name="connsiteY6" fmla="*/ 187770 h 1130115"/>
                <a:gd name="connsiteX7" fmla="*/ 858731 w 992581"/>
                <a:gd name="connsiteY7" fmla="*/ 215176 h 1130115"/>
                <a:gd name="connsiteX8" fmla="*/ 529860 w 992581"/>
                <a:gd name="connsiteY8" fmla="*/ 65220 h 1130115"/>
                <a:gd name="connsiteX9" fmla="*/ 483630 w 992581"/>
                <a:gd name="connsiteY9" fmla="*/ 49646 h 1130115"/>
                <a:gd name="connsiteX10" fmla="*/ 440084 w 992581"/>
                <a:gd name="connsiteY10" fmla="*/ 63631 h 1130115"/>
                <a:gd name="connsiteX11" fmla="*/ 45983 w 992581"/>
                <a:gd name="connsiteY11" fmla="*/ 240286 h 1130115"/>
                <a:gd name="connsiteX12" fmla="*/ 19389 w 992581"/>
                <a:gd name="connsiteY12" fmla="*/ 542105 h 1130115"/>
                <a:gd name="connsiteX13" fmla="*/ 0 w 992581"/>
                <a:gd name="connsiteY13" fmla="*/ 609383 h 1130115"/>
                <a:gd name="connsiteX14" fmla="*/ 38178 w 992581"/>
                <a:gd name="connsiteY14" fmla="*/ 699689 h 1130115"/>
                <a:gd name="connsiteX15" fmla="*/ 128659 w 992581"/>
                <a:gd name="connsiteY15" fmla="*/ 957537 h 1130115"/>
                <a:gd name="connsiteX16" fmla="*/ 138725 w 992581"/>
                <a:gd name="connsiteY16" fmla="*/ 902902 h 1130115"/>
                <a:gd name="connsiteX17" fmla="*/ 493554 w 992581"/>
                <a:gd name="connsiteY17" fmla="*/ 1114733 h 1130115"/>
                <a:gd name="connsiteX18" fmla="*/ 880097 w 992581"/>
                <a:gd name="connsiteY18" fmla="*/ 841768 h 1130115"/>
                <a:gd name="connsiteX19" fmla="*/ 877131 w 992581"/>
                <a:gd name="connsiteY19" fmla="*/ 855048 h 1130115"/>
                <a:gd name="connsiteX20" fmla="*/ 769732 w 992581"/>
                <a:gd name="connsiteY20" fmla="*/ 1039720 h 1130115"/>
                <a:gd name="connsiteX21" fmla="*/ 839271 w 992581"/>
                <a:gd name="connsiteY21" fmla="*/ 1124975 h 1130115"/>
                <a:gd name="connsiteX22" fmla="*/ 921630 w 992581"/>
                <a:gd name="connsiteY22" fmla="*/ 898064 h 1130115"/>
                <a:gd name="connsiteX23" fmla="*/ 948400 w 992581"/>
                <a:gd name="connsiteY23" fmla="*/ 749238 h 1130115"/>
                <a:gd name="connsiteX24" fmla="*/ 949919 w 992581"/>
                <a:gd name="connsiteY24" fmla="*/ 703609 h 1130115"/>
                <a:gd name="connsiteX25" fmla="*/ 992582 w 992581"/>
                <a:gd name="connsiteY25" fmla="*/ 609348 h 1130115"/>
                <a:gd name="connsiteX26" fmla="*/ 855375 w 992581"/>
                <a:gd name="connsiteY26" fmla="*/ 277828 h 1130115"/>
                <a:gd name="connsiteX27" fmla="*/ 858483 w 992581"/>
                <a:gd name="connsiteY27" fmla="*/ 284220 h 1130115"/>
                <a:gd name="connsiteX28" fmla="*/ 885571 w 992581"/>
                <a:gd name="connsiteY28" fmla="*/ 437496 h 1130115"/>
                <a:gd name="connsiteX29" fmla="*/ 609958 w 992581"/>
                <a:gd name="connsiteY29" fmla="*/ 170076 h 1130115"/>
                <a:gd name="connsiteX30" fmla="*/ 588698 w 992581"/>
                <a:gd name="connsiteY30" fmla="*/ 143200 h 1130115"/>
                <a:gd name="connsiteX31" fmla="*/ 569167 w 992581"/>
                <a:gd name="connsiteY31" fmla="*/ 138150 h 1130115"/>
                <a:gd name="connsiteX32" fmla="*/ 568002 w 992581"/>
                <a:gd name="connsiteY32" fmla="*/ 135925 h 1130115"/>
                <a:gd name="connsiteX33" fmla="*/ 561186 w 992581"/>
                <a:gd name="connsiteY33" fmla="*/ 106153 h 1130115"/>
                <a:gd name="connsiteX34" fmla="*/ 855375 w 992581"/>
                <a:gd name="connsiteY34" fmla="*/ 277828 h 1130115"/>
                <a:gd name="connsiteX35" fmla="*/ 456648 w 992581"/>
                <a:gd name="connsiteY35" fmla="*/ 95310 h 1130115"/>
                <a:gd name="connsiteX36" fmla="*/ 512872 w 992581"/>
                <a:gd name="connsiteY36" fmla="*/ 97359 h 1130115"/>
                <a:gd name="connsiteX37" fmla="*/ 514214 w 992581"/>
                <a:gd name="connsiteY37" fmla="*/ 98701 h 1130115"/>
                <a:gd name="connsiteX38" fmla="*/ 514073 w 992581"/>
                <a:gd name="connsiteY38" fmla="*/ 100255 h 1130115"/>
                <a:gd name="connsiteX39" fmla="*/ 530990 w 992581"/>
                <a:gd name="connsiteY39" fmla="*/ 153371 h 1130115"/>
                <a:gd name="connsiteX40" fmla="*/ 493589 w 992581"/>
                <a:gd name="connsiteY40" fmla="*/ 151252 h 1130115"/>
                <a:gd name="connsiteX41" fmla="*/ 436128 w 992581"/>
                <a:gd name="connsiteY41" fmla="*/ 156091 h 1130115"/>
                <a:gd name="connsiteX42" fmla="*/ 434963 w 992581"/>
                <a:gd name="connsiteY42" fmla="*/ 145884 h 1130115"/>
                <a:gd name="connsiteX43" fmla="*/ 456648 w 992581"/>
                <a:gd name="connsiteY43" fmla="*/ 95310 h 1130115"/>
                <a:gd name="connsiteX44" fmla="*/ 81617 w 992581"/>
                <a:gd name="connsiteY44" fmla="*/ 260593 h 1130115"/>
                <a:gd name="connsiteX45" fmla="*/ 394243 w 992581"/>
                <a:gd name="connsiteY45" fmla="*/ 104952 h 1130115"/>
                <a:gd name="connsiteX46" fmla="*/ 380893 w 992581"/>
                <a:gd name="connsiteY46" fmla="*/ 138114 h 1130115"/>
                <a:gd name="connsiteX47" fmla="*/ 361327 w 992581"/>
                <a:gd name="connsiteY47" fmla="*/ 143165 h 1130115"/>
                <a:gd name="connsiteX48" fmla="*/ 342221 w 992581"/>
                <a:gd name="connsiteY48" fmla="*/ 180071 h 1130115"/>
                <a:gd name="connsiteX49" fmla="*/ 343951 w 992581"/>
                <a:gd name="connsiteY49" fmla="*/ 181837 h 1130115"/>
                <a:gd name="connsiteX50" fmla="*/ 82606 w 992581"/>
                <a:gd name="connsiteY50" fmla="*/ 494321 h 1130115"/>
                <a:gd name="connsiteX51" fmla="*/ 68691 w 992581"/>
                <a:gd name="connsiteY51" fmla="*/ 499230 h 1130115"/>
                <a:gd name="connsiteX52" fmla="*/ 81617 w 992581"/>
                <a:gd name="connsiteY52" fmla="*/ 260593 h 1130115"/>
                <a:gd name="connsiteX53" fmla="*/ 71976 w 992581"/>
                <a:gd name="connsiteY53" fmla="*/ 537231 h 1130115"/>
                <a:gd name="connsiteX54" fmla="*/ 72965 w 992581"/>
                <a:gd name="connsiteY54" fmla="*/ 536419 h 1130115"/>
                <a:gd name="connsiteX55" fmla="*/ 72258 w 992581"/>
                <a:gd name="connsiteY55" fmla="*/ 541116 h 1130115"/>
                <a:gd name="connsiteX56" fmla="*/ 71976 w 992581"/>
                <a:gd name="connsiteY56" fmla="*/ 537231 h 1130115"/>
                <a:gd name="connsiteX57" fmla="*/ 493554 w 992581"/>
                <a:gd name="connsiteY57" fmla="*/ 1079275 h 1130115"/>
                <a:gd name="connsiteX58" fmla="*/ 100618 w 992581"/>
                <a:gd name="connsiteY58" fmla="*/ 632975 h 1130115"/>
                <a:gd name="connsiteX59" fmla="*/ 493554 w 992581"/>
                <a:gd name="connsiteY59" fmla="*/ 186605 h 1130115"/>
                <a:gd name="connsiteX60" fmla="*/ 886454 w 992581"/>
                <a:gd name="connsiteY60" fmla="*/ 632975 h 1130115"/>
                <a:gd name="connsiteX61" fmla="*/ 493554 w 992581"/>
                <a:gd name="connsiteY61" fmla="*/ 1079275 h 1130115"/>
                <a:gd name="connsiteX62" fmla="*/ 940489 w 992581"/>
                <a:gd name="connsiteY62" fmla="*/ 659886 h 1130115"/>
                <a:gd name="connsiteX63" fmla="*/ 932825 w 992581"/>
                <a:gd name="connsiteY63" fmla="*/ 622521 h 1130115"/>
                <a:gd name="connsiteX64" fmla="*/ 932119 w 992581"/>
                <a:gd name="connsiteY64" fmla="*/ 547402 h 1130115"/>
                <a:gd name="connsiteX65" fmla="*/ 956276 w 992581"/>
                <a:gd name="connsiteY65" fmla="*/ 609313 h 1130115"/>
                <a:gd name="connsiteX66" fmla="*/ 940489 w 992581"/>
                <a:gd name="connsiteY66" fmla="*/ 659886 h 113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92581" h="1130115">
                  <a:moveTo>
                    <a:pt x="992582" y="609348"/>
                  </a:moveTo>
                  <a:cubicBezTo>
                    <a:pt x="992582" y="562094"/>
                    <a:pt x="967471" y="522150"/>
                    <a:pt x="931589" y="503327"/>
                  </a:cubicBezTo>
                  <a:cubicBezTo>
                    <a:pt x="929788" y="365167"/>
                    <a:pt x="926080" y="155490"/>
                    <a:pt x="919935" y="136666"/>
                  </a:cubicBezTo>
                  <a:cubicBezTo>
                    <a:pt x="907185" y="117419"/>
                    <a:pt x="794242" y="53319"/>
                    <a:pt x="794242" y="53319"/>
                  </a:cubicBezTo>
                  <a:cubicBezTo>
                    <a:pt x="794242" y="53319"/>
                    <a:pt x="718840" y="10726"/>
                    <a:pt x="682499" y="873"/>
                  </a:cubicBezTo>
                  <a:cubicBezTo>
                    <a:pt x="646088" y="-8980"/>
                    <a:pt x="665123" y="67834"/>
                    <a:pt x="665123" y="67834"/>
                  </a:cubicBezTo>
                  <a:cubicBezTo>
                    <a:pt x="665123" y="67834"/>
                    <a:pt x="840472" y="129285"/>
                    <a:pt x="859225" y="187770"/>
                  </a:cubicBezTo>
                  <a:cubicBezTo>
                    <a:pt x="859084" y="192043"/>
                    <a:pt x="858801" y="202603"/>
                    <a:pt x="858731" y="215176"/>
                  </a:cubicBezTo>
                  <a:cubicBezTo>
                    <a:pt x="767330" y="111238"/>
                    <a:pt x="624756" y="74544"/>
                    <a:pt x="529860" y="65220"/>
                  </a:cubicBezTo>
                  <a:cubicBezTo>
                    <a:pt x="516545" y="55438"/>
                    <a:pt x="500723" y="49646"/>
                    <a:pt x="483630" y="49646"/>
                  </a:cubicBezTo>
                  <a:cubicBezTo>
                    <a:pt x="467666" y="49646"/>
                    <a:pt x="452904" y="54872"/>
                    <a:pt x="440084" y="63631"/>
                  </a:cubicBezTo>
                  <a:cubicBezTo>
                    <a:pt x="333144" y="68328"/>
                    <a:pt x="138266" y="94074"/>
                    <a:pt x="45983" y="240286"/>
                  </a:cubicBezTo>
                  <a:cubicBezTo>
                    <a:pt x="17023" y="286163"/>
                    <a:pt x="14303" y="434670"/>
                    <a:pt x="19389" y="542105"/>
                  </a:cubicBezTo>
                  <a:cubicBezTo>
                    <a:pt x="7381" y="561211"/>
                    <a:pt x="0" y="584202"/>
                    <a:pt x="0" y="609383"/>
                  </a:cubicBezTo>
                  <a:cubicBezTo>
                    <a:pt x="0" y="645760"/>
                    <a:pt x="15010" y="677898"/>
                    <a:pt x="38178" y="699689"/>
                  </a:cubicBezTo>
                  <a:cubicBezTo>
                    <a:pt x="56436" y="794726"/>
                    <a:pt x="90517" y="935111"/>
                    <a:pt x="128659" y="957537"/>
                  </a:cubicBezTo>
                  <a:cubicBezTo>
                    <a:pt x="128659" y="957537"/>
                    <a:pt x="141126" y="931721"/>
                    <a:pt x="138725" y="902902"/>
                  </a:cubicBezTo>
                  <a:cubicBezTo>
                    <a:pt x="215998" y="1030431"/>
                    <a:pt x="345964" y="1114733"/>
                    <a:pt x="493554" y="1114733"/>
                  </a:cubicBezTo>
                  <a:cubicBezTo>
                    <a:pt x="663569" y="1114733"/>
                    <a:pt x="810700" y="1003131"/>
                    <a:pt x="880097" y="841768"/>
                  </a:cubicBezTo>
                  <a:cubicBezTo>
                    <a:pt x="879144" y="846112"/>
                    <a:pt x="878226" y="849962"/>
                    <a:pt x="877131" y="855048"/>
                  </a:cubicBezTo>
                  <a:cubicBezTo>
                    <a:pt x="861203" y="925434"/>
                    <a:pt x="762775" y="990382"/>
                    <a:pt x="769732" y="1039720"/>
                  </a:cubicBezTo>
                  <a:cubicBezTo>
                    <a:pt x="776619" y="1089058"/>
                    <a:pt x="804554" y="1148001"/>
                    <a:pt x="839271" y="1124975"/>
                  </a:cubicBezTo>
                  <a:cubicBezTo>
                    <a:pt x="873882" y="1101913"/>
                    <a:pt x="915202" y="929884"/>
                    <a:pt x="921630" y="898064"/>
                  </a:cubicBezTo>
                  <a:cubicBezTo>
                    <a:pt x="928058" y="866384"/>
                    <a:pt x="936816" y="826688"/>
                    <a:pt x="948400" y="749238"/>
                  </a:cubicBezTo>
                  <a:cubicBezTo>
                    <a:pt x="951826" y="732639"/>
                    <a:pt x="951579" y="717594"/>
                    <a:pt x="949919" y="703609"/>
                  </a:cubicBezTo>
                  <a:cubicBezTo>
                    <a:pt x="975665" y="682065"/>
                    <a:pt x="992582" y="648161"/>
                    <a:pt x="992582" y="609348"/>
                  </a:cubicBezTo>
                  <a:close/>
                  <a:moveTo>
                    <a:pt x="855375" y="277828"/>
                  </a:moveTo>
                  <a:cubicBezTo>
                    <a:pt x="856470" y="279629"/>
                    <a:pt x="857565" y="281960"/>
                    <a:pt x="858483" y="284220"/>
                  </a:cubicBezTo>
                  <a:cubicBezTo>
                    <a:pt x="869502" y="303256"/>
                    <a:pt x="878755" y="365626"/>
                    <a:pt x="885571" y="437496"/>
                  </a:cubicBezTo>
                  <a:cubicBezTo>
                    <a:pt x="834115" y="308059"/>
                    <a:pt x="733285" y="209066"/>
                    <a:pt x="609958" y="170076"/>
                  </a:cubicBezTo>
                  <a:cubicBezTo>
                    <a:pt x="609217" y="160223"/>
                    <a:pt x="601341" y="149592"/>
                    <a:pt x="588698" y="143200"/>
                  </a:cubicBezTo>
                  <a:cubicBezTo>
                    <a:pt x="582199" y="139951"/>
                    <a:pt x="575454" y="138291"/>
                    <a:pt x="569167" y="138150"/>
                  </a:cubicBezTo>
                  <a:cubicBezTo>
                    <a:pt x="568673" y="137479"/>
                    <a:pt x="568426" y="136596"/>
                    <a:pt x="568002" y="135925"/>
                  </a:cubicBezTo>
                  <a:cubicBezTo>
                    <a:pt x="567048" y="125436"/>
                    <a:pt x="564823" y="115441"/>
                    <a:pt x="561186" y="106153"/>
                  </a:cubicBezTo>
                  <a:cubicBezTo>
                    <a:pt x="663287" y="127060"/>
                    <a:pt x="790746" y="175480"/>
                    <a:pt x="855375" y="277828"/>
                  </a:cubicBezTo>
                  <a:close/>
                  <a:moveTo>
                    <a:pt x="456648" y="95310"/>
                  </a:moveTo>
                  <a:cubicBezTo>
                    <a:pt x="475436" y="94110"/>
                    <a:pt x="495849" y="94710"/>
                    <a:pt x="512872" y="97359"/>
                  </a:cubicBezTo>
                  <a:cubicBezTo>
                    <a:pt x="513402" y="97853"/>
                    <a:pt x="513720" y="98242"/>
                    <a:pt x="514214" y="98701"/>
                  </a:cubicBezTo>
                  <a:cubicBezTo>
                    <a:pt x="514144" y="99231"/>
                    <a:pt x="514073" y="99619"/>
                    <a:pt x="514073" y="100255"/>
                  </a:cubicBezTo>
                  <a:cubicBezTo>
                    <a:pt x="514285" y="116606"/>
                    <a:pt x="520501" y="136384"/>
                    <a:pt x="530990" y="153371"/>
                  </a:cubicBezTo>
                  <a:cubicBezTo>
                    <a:pt x="518629" y="152241"/>
                    <a:pt x="506233" y="151252"/>
                    <a:pt x="493589" y="151252"/>
                  </a:cubicBezTo>
                  <a:cubicBezTo>
                    <a:pt x="474024" y="151252"/>
                    <a:pt x="454917" y="153230"/>
                    <a:pt x="436128" y="156091"/>
                  </a:cubicBezTo>
                  <a:cubicBezTo>
                    <a:pt x="435634" y="152700"/>
                    <a:pt x="434963" y="149451"/>
                    <a:pt x="434963" y="145884"/>
                  </a:cubicBezTo>
                  <a:cubicBezTo>
                    <a:pt x="434892" y="124835"/>
                    <a:pt x="443545" y="106223"/>
                    <a:pt x="456648" y="95310"/>
                  </a:cubicBezTo>
                  <a:close/>
                  <a:moveTo>
                    <a:pt x="81617" y="260593"/>
                  </a:moveTo>
                  <a:cubicBezTo>
                    <a:pt x="147236" y="156620"/>
                    <a:pt x="291294" y="125294"/>
                    <a:pt x="394243" y="104952"/>
                  </a:cubicBezTo>
                  <a:cubicBezTo>
                    <a:pt x="392865" y="115052"/>
                    <a:pt x="387956" y="128544"/>
                    <a:pt x="380893" y="138114"/>
                  </a:cubicBezTo>
                  <a:cubicBezTo>
                    <a:pt x="374571" y="138256"/>
                    <a:pt x="367932" y="139916"/>
                    <a:pt x="361327" y="143165"/>
                  </a:cubicBezTo>
                  <a:cubicBezTo>
                    <a:pt x="344305" y="151782"/>
                    <a:pt x="335652" y="168310"/>
                    <a:pt x="342221" y="180071"/>
                  </a:cubicBezTo>
                  <a:cubicBezTo>
                    <a:pt x="342645" y="180813"/>
                    <a:pt x="343422" y="181130"/>
                    <a:pt x="343951" y="181837"/>
                  </a:cubicBezTo>
                  <a:cubicBezTo>
                    <a:pt x="218965" y="234106"/>
                    <a:pt x="121314" y="349910"/>
                    <a:pt x="82606" y="494321"/>
                  </a:cubicBezTo>
                  <a:cubicBezTo>
                    <a:pt x="77838" y="495522"/>
                    <a:pt x="73283" y="497323"/>
                    <a:pt x="68691" y="499230"/>
                  </a:cubicBezTo>
                  <a:cubicBezTo>
                    <a:pt x="60463" y="390065"/>
                    <a:pt x="61487" y="292520"/>
                    <a:pt x="81617" y="260593"/>
                  </a:cubicBezTo>
                  <a:close/>
                  <a:moveTo>
                    <a:pt x="71976" y="537231"/>
                  </a:moveTo>
                  <a:cubicBezTo>
                    <a:pt x="72364" y="536984"/>
                    <a:pt x="72682" y="536595"/>
                    <a:pt x="72965" y="536419"/>
                  </a:cubicBezTo>
                  <a:cubicBezTo>
                    <a:pt x="72682" y="537937"/>
                    <a:pt x="72541" y="539562"/>
                    <a:pt x="72258" y="541116"/>
                  </a:cubicBezTo>
                  <a:cubicBezTo>
                    <a:pt x="72258" y="539809"/>
                    <a:pt x="72117" y="538502"/>
                    <a:pt x="71976" y="537231"/>
                  </a:cubicBezTo>
                  <a:close/>
                  <a:moveTo>
                    <a:pt x="493554" y="1079275"/>
                  </a:moveTo>
                  <a:cubicBezTo>
                    <a:pt x="276849" y="1079275"/>
                    <a:pt x="100618" y="879063"/>
                    <a:pt x="100618" y="632975"/>
                  </a:cubicBezTo>
                  <a:cubicBezTo>
                    <a:pt x="100618" y="386851"/>
                    <a:pt x="276849" y="186605"/>
                    <a:pt x="493554" y="186605"/>
                  </a:cubicBezTo>
                  <a:cubicBezTo>
                    <a:pt x="710223" y="186605"/>
                    <a:pt x="886454" y="386851"/>
                    <a:pt x="886454" y="632975"/>
                  </a:cubicBezTo>
                  <a:cubicBezTo>
                    <a:pt x="886490" y="879098"/>
                    <a:pt x="710188" y="1079275"/>
                    <a:pt x="493554" y="1079275"/>
                  </a:cubicBezTo>
                  <a:close/>
                  <a:moveTo>
                    <a:pt x="940489" y="659886"/>
                  </a:moveTo>
                  <a:cubicBezTo>
                    <a:pt x="936498" y="645795"/>
                    <a:pt x="932896" y="633399"/>
                    <a:pt x="932825" y="622521"/>
                  </a:cubicBezTo>
                  <a:cubicBezTo>
                    <a:pt x="932825" y="615740"/>
                    <a:pt x="932614" y="587240"/>
                    <a:pt x="932119" y="547402"/>
                  </a:cubicBezTo>
                  <a:cubicBezTo>
                    <a:pt x="946670" y="562482"/>
                    <a:pt x="956276" y="584379"/>
                    <a:pt x="956276" y="609313"/>
                  </a:cubicBezTo>
                  <a:cubicBezTo>
                    <a:pt x="956276" y="628914"/>
                    <a:pt x="950025" y="645972"/>
                    <a:pt x="940489" y="659886"/>
                  </a:cubicBezTo>
                  <a:close/>
                </a:path>
              </a:pathLst>
            </a:custGeom>
            <a:solidFill>
              <a:srgbClr val="000000"/>
            </a:solidFill>
            <a:ln w="351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3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5C7B"/>
      </a:accent1>
      <a:accent2>
        <a:srgbClr val="DA727E"/>
      </a:accent2>
      <a:accent3>
        <a:srgbClr val="FFBC67"/>
      </a:accent3>
      <a:accent4>
        <a:srgbClr val="AC6C82"/>
      </a:accent4>
      <a:accent5>
        <a:srgbClr val="685C79"/>
      </a:accent5>
      <a:accent6>
        <a:srgbClr val="0C718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Breitbild</PresentationFormat>
  <Paragraphs>207</Paragraphs>
  <Slides>10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CMU Serif</vt:lpstr>
      <vt:lpstr>Lora</vt:lpstr>
      <vt:lpstr>Lovelo Black</vt:lpstr>
      <vt:lpstr>Open Sans</vt:lpstr>
      <vt:lpstr>Open Sans Light</vt:lpstr>
      <vt:lpstr>Open Sans Semibold</vt:lpstr>
      <vt:lpstr>Open Sans Semibold</vt:lpstr>
      <vt:lpstr>Office</vt:lpstr>
      <vt:lpstr>Intention tremor | preliminary results</vt:lpstr>
      <vt:lpstr>Block design</vt:lpstr>
      <vt:lpstr>Trial design</vt:lpstr>
      <vt:lpstr>Experimental setup</vt:lpstr>
      <vt:lpstr>Scale vs power</vt:lpstr>
      <vt:lpstr>PowerPoint-Präsentation</vt:lpstr>
      <vt:lpstr>Pupil data</vt:lpstr>
      <vt:lpstr>Viewing angle</vt:lpstr>
      <vt:lpstr>PowerPoint-Präsentation</vt:lpstr>
      <vt:lpstr>Vielen Dank für die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Age on Event-related Desynchronization in Visuomotor-Task Motor Imagery</dc:title>
  <dc:creator>Julius Welzel</dc:creator>
  <cp:lastModifiedBy>Julius Welzel</cp:lastModifiedBy>
  <cp:revision>212</cp:revision>
  <dcterms:created xsi:type="dcterms:W3CDTF">2019-05-13T19:54:41Z</dcterms:created>
  <dcterms:modified xsi:type="dcterms:W3CDTF">2021-04-14T13:24:01Z</dcterms:modified>
</cp:coreProperties>
</file>